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082" r:id="rId4"/>
  </p:sldMasterIdLst>
  <p:notesMasterIdLst>
    <p:notesMasterId r:id="rId36"/>
  </p:notesMasterIdLst>
  <p:handoutMasterIdLst>
    <p:handoutMasterId r:id="rId37"/>
  </p:handoutMasterIdLst>
  <p:sldIdLst>
    <p:sldId id="375" r:id="rId5"/>
    <p:sldId id="376" r:id="rId6"/>
    <p:sldId id="377" r:id="rId7"/>
    <p:sldId id="404" r:id="rId8"/>
    <p:sldId id="393" r:id="rId9"/>
    <p:sldId id="395" r:id="rId10"/>
    <p:sldId id="402" r:id="rId11"/>
    <p:sldId id="411" r:id="rId12"/>
    <p:sldId id="403" r:id="rId13"/>
    <p:sldId id="394" r:id="rId14"/>
    <p:sldId id="400" r:id="rId15"/>
    <p:sldId id="401" r:id="rId16"/>
    <p:sldId id="412" r:id="rId17"/>
    <p:sldId id="413" r:id="rId18"/>
    <p:sldId id="414" r:id="rId19"/>
    <p:sldId id="415" r:id="rId20"/>
    <p:sldId id="416" r:id="rId21"/>
    <p:sldId id="417" r:id="rId22"/>
    <p:sldId id="418" r:id="rId23"/>
    <p:sldId id="419" r:id="rId24"/>
    <p:sldId id="421" r:id="rId25"/>
    <p:sldId id="426" r:id="rId26"/>
    <p:sldId id="424" r:id="rId27"/>
    <p:sldId id="422" r:id="rId28"/>
    <p:sldId id="425" r:id="rId29"/>
    <p:sldId id="423" r:id="rId30"/>
    <p:sldId id="388" r:id="rId31"/>
    <p:sldId id="405" r:id="rId32"/>
    <p:sldId id="406" r:id="rId33"/>
    <p:sldId id="407" r:id="rId34"/>
    <p:sldId id="408" r:id="rId35"/>
  </p:sldIdLst>
  <p:sldSz cx="12192000" cy="6858000"/>
  <p:notesSz cx="6858000" cy="91440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3" orient="horz" pos="1366" userDrawn="1">
          <p15:clr>
            <a:srgbClr val="A4A3A4"/>
          </p15:clr>
        </p15:guide>
        <p15:guide id="4" orient="horz" pos="1275" userDrawn="1">
          <p15:clr>
            <a:srgbClr val="A4A3A4"/>
          </p15:clr>
        </p15:guide>
        <p15:guide id="7" orient="horz" pos="2160" userDrawn="1">
          <p15:clr>
            <a:srgbClr val="A4A3A4"/>
          </p15:clr>
        </p15:guide>
        <p15:guide id="8" orient="horz" pos="3861" userDrawn="1">
          <p15:clr>
            <a:srgbClr val="A4A3A4"/>
          </p15:clr>
        </p15:guide>
        <p15:guide id="9" orient="horz" pos="3589" userDrawn="1">
          <p15:clr>
            <a:srgbClr val="A4A3A4"/>
          </p15:clr>
        </p15:guide>
        <p15:guide id="10" pos="165" userDrawn="1">
          <p15:clr>
            <a:srgbClr val="A4A3A4"/>
          </p15:clr>
        </p15:guide>
        <p15:guide id="12" pos="7515" userDrawn="1">
          <p15:clr>
            <a:srgbClr val="A4A3A4"/>
          </p15:clr>
        </p15:guide>
        <p15:guide id="13" pos="324" userDrawn="1">
          <p15:clr>
            <a:srgbClr val="A4A3A4"/>
          </p15:clr>
        </p15:guide>
        <p15:guide id="15" pos="596" userDrawn="1">
          <p15:clr>
            <a:srgbClr val="A4A3A4"/>
          </p15:clr>
        </p15:guide>
        <p15:guide id="16" pos="7039" userDrawn="1">
          <p15:clr>
            <a:srgbClr val="A4A3A4"/>
          </p15:clr>
        </p15:guide>
        <p15:guide id="17" pos="3840" userDrawn="1">
          <p15:clr>
            <a:srgbClr val="A4A3A4"/>
          </p15:clr>
        </p15:guide>
        <p15:guide id="18" pos="3024" userDrawn="1">
          <p15:clr>
            <a:srgbClr val="A4A3A4"/>
          </p15:clr>
        </p15:guide>
        <p15:guide id="21" orient="horz" pos="618" userDrawn="1">
          <p15:clr>
            <a:srgbClr val="A4A3A4"/>
          </p15:clr>
        </p15:guide>
        <p15:guide id="23" pos="5428" userDrawn="1">
          <p15:clr>
            <a:srgbClr val="A4A3A4"/>
          </p15:clr>
        </p15:guide>
        <p15:guide id="24" pos="7379"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1BC"/>
    <a:srgbClr val="EAB062"/>
    <a:srgbClr val="FF2700"/>
    <a:srgbClr val="CCA202"/>
    <a:srgbClr val="D2421F"/>
    <a:srgbClr val="0078D7"/>
    <a:srgbClr val="1B61AE"/>
    <a:srgbClr val="005E9E"/>
    <a:srgbClr val="C8302D"/>
    <a:srgbClr val="3333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048" autoAdjust="0"/>
    <p:restoredTop sz="93907" autoAdjust="0"/>
  </p:normalViewPr>
  <p:slideViewPr>
    <p:cSldViewPr snapToGrid="0">
      <p:cViewPr varScale="1">
        <p:scale>
          <a:sx n="72" d="100"/>
          <a:sy n="72" d="100"/>
        </p:scale>
        <p:origin x="492" y="84"/>
      </p:cViewPr>
      <p:guideLst>
        <p:guide orient="horz" pos="1366"/>
        <p:guide orient="horz" pos="1275"/>
        <p:guide orient="horz" pos="2160"/>
        <p:guide orient="horz" pos="3861"/>
        <p:guide orient="horz" pos="3589"/>
        <p:guide pos="165"/>
        <p:guide pos="7515"/>
        <p:guide pos="324"/>
        <p:guide pos="596"/>
        <p:guide pos="7039"/>
        <p:guide pos="3840"/>
        <p:guide pos="3024"/>
        <p:guide orient="horz" pos="618"/>
        <p:guide pos="5428"/>
        <p:guide pos="7379"/>
      </p:guideLst>
    </p:cSldViewPr>
  </p:slideViewPr>
  <p:notesTextViewPr>
    <p:cViewPr>
      <p:scale>
        <a:sx n="150" d="100"/>
        <a:sy n="150" d="100"/>
      </p:scale>
      <p:origin x="0" y="0"/>
    </p:cViewPr>
  </p:notesTextViewPr>
  <p:sorterViewPr>
    <p:cViewPr varScale="1">
      <p:scale>
        <a:sx n="1" d="1"/>
        <a:sy n="1" d="1"/>
      </p:scale>
      <p:origin x="0" y="0"/>
    </p:cViewPr>
  </p:sorterViewPr>
  <p:notesViewPr>
    <p:cSldViewPr snapToGrid="0" showGuides="1">
      <p:cViewPr varScale="1">
        <p:scale>
          <a:sx n="61" d="100"/>
          <a:sy n="61" d="100"/>
        </p:scale>
        <p:origin x="3168" y="53"/>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microsoft.com/office/2015/10/relationships/revisionInfo" Target="revisionInfo.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handoutMaster" Target="handoutMasters/handoutMaster1.xml"/><Relationship Id="rId40"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s>
</file>

<file path=ppt/handoutMasters/_rels/handoutMaster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a:t>Microsoft SharePoint Server 2013</a:t>
            </a:r>
          </a:p>
        </p:txBody>
      </p:sp>
      <p:sp>
        <p:nvSpPr>
          <p:cNvPr id="8" name="Footer Placeholder 7"/>
          <p:cNvSpPr>
            <a:spLocks noGrp="1"/>
          </p:cNvSpPr>
          <p:nvPr>
            <p:ph type="ftr" sz="quarter" idx="2"/>
          </p:nvPr>
        </p:nvSpPr>
        <p:spPr>
          <a:xfrm>
            <a:off x="0" y="8685212"/>
            <a:ext cx="5758543" cy="457201"/>
          </a:xfrm>
          <a:prstGeom prst="rect">
            <a:avLst/>
          </a:prstGeom>
        </p:spPr>
        <p:txBody>
          <a:bodyPr vert="horz" lIns="0" tIns="45720" rIns="91440" bIns="45720" rtlCol="0" anchor="t"/>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t>‹#›</a:t>
            </a:fld>
            <a:endParaRPr lang="en-US"/>
          </a:p>
        </p:txBody>
      </p:sp>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a:stretch/>
        </p:blipFill>
        <p:spPr bwMode="black">
          <a:xfrm>
            <a:off x="5136605" y="0"/>
            <a:ext cx="1599837" cy="548640"/>
          </a:xfrm>
          <a:prstGeom prst="rect">
            <a:avLst/>
          </a:prstGeom>
        </p:spPr>
      </p:pic>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vl1pPr>
          </a:lstStyle>
          <a:p>
            <a:fld id="{B4008EB6-D09E-4580-8CD6-DDB14511944F}" type="slidenum">
              <a:rPr lang="en-US" smtClean="0"/>
              <a:t>‹#›</a:t>
            </a:fld>
            <a:endParaRPr lang="en-US" dirty="0"/>
          </a:p>
        </p:txBody>
      </p:sp>
      <p:sp>
        <p:nvSpPr>
          <p:cNvPr id="14"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a:t>Microsoft SharePoint Server 2013</a:t>
            </a:r>
          </a:p>
        </p:txBody>
      </p:sp>
      <p:sp>
        <p:nvSpPr>
          <p:cNvPr id="15" name="Footer Placeholder 7"/>
          <p:cNvSpPr>
            <a:spLocks noGrp="1"/>
          </p:cNvSpPr>
          <p:nvPr>
            <p:ph type="ftr" sz="quarter" idx="4"/>
          </p:nvPr>
        </p:nvSpPr>
        <p:spPr>
          <a:xfrm>
            <a:off x="-1" y="8685212"/>
            <a:ext cx="5909309" cy="457201"/>
          </a:xfrm>
          <a:prstGeom prst="rect">
            <a:avLst/>
          </a:prstGeom>
        </p:spPr>
        <p:txBody>
          <a:bodyPr vert="horz" lIns="0" tIns="45720" rIns="91440" bIns="45720" rtlCol="0" anchor="t"/>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l="24304"/>
          <a:stretch/>
        </p:blipFill>
        <p:spPr bwMode="black">
          <a:xfrm>
            <a:off x="5136605" y="0"/>
            <a:ext cx="1599837" cy="548640"/>
          </a:xfrm>
          <a:prstGeom prst="rect">
            <a:avLst/>
          </a:prstGeom>
        </p:spPr>
      </p:pic>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3" rtl="0" eaLnBrk="1" latinLnBrk="0" hangingPunct="1">
      <a:lnSpc>
        <a:spcPct val="90000"/>
      </a:lnSpc>
      <a:spcAft>
        <a:spcPts val="333"/>
      </a:spcAft>
      <a:defRPr sz="900" kern="1200">
        <a:solidFill>
          <a:schemeClr val="tx1"/>
        </a:solidFill>
        <a:latin typeface="Segoe UI Light"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a:t>This slide is mandatory. Please do</a:t>
            </a:r>
            <a:r>
              <a:rPr lang="en-US" baseline="0" dirty="0"/>
              <a:t> not</a:t>
            </a:r>
            <a:r>
              <a:rPr lang="en-US" dirty="0"/>
              <a:t> remove.</a:t>
            </a:r>
          </a:p>
        </p:txBody>
      </p:sp>
      <p:sp>
        <p:nvSpPr>
          <p:cNvPr id="4" name="Marcador de número de diapositiva 3"/>
          <p:cNvSpPr>
            <a:spLocks noGrp="1"/>
          </p:cNvSpPr>
          <p:nvPr>
            <p:ph type="sldNum" sz="quarter" idx="10"/>
          </p:nvPr>
        </p:nvSpPr>
        <p:spPr/>
        <p:txBody>
          <a:bodyPr/>
          <a:lstStyle/>
          <a:p>
            <a:fld id="{B4008EB6-D09E-4580-8CD6-DDB14511944F}" type="slidenum">
              <a:rPr lang="en-US" smtClean="0"/>
              <a:t>1</a:t>
            </a:fld>
            <a:endParaRPr lang="en-US" dirty="0"/>
          </a:p>
        </p:txBody>
      </p:sp>
      <p:sp>
        <p:nvSpPr>
          <p:cNvPr id="5" name="Marcador de encabezado 4"/>
          <p:cNvSpPr>
            <a:spLocks noGrp="1"/>
          </p:cNvSpPr>
          <p:nvPr>
            <p:ph type="hdr" sz="quarter" idx="11"/>
          </p:nvPr>
        </p:nvSpPr>
        <p:spPr/>
        <p:txBody>
          <a:bodyPr/>
          <a:lstStyle/>
          <a:p>
            <a:r>
              <a:rPr lang="en-US" dirty="0"/>
              <a:t>Microsoft SharePoint Server 2013</a:t>
            </a:r>
          </a:p>
        </p:txBody>
      </p:sp>
      <p:sp>
        <p:nvSpPr>
          <p:cNvPr id="6" name="Marcador de pie de página 5"/>
          <p:cNvSpPr>
            <a:spLocks noGrp="1"/>
          </p:cNvSpPr>
          <p:nvPr>
            <p:ph type="ftr" sz="quarter" idx="12"/>
          </p:nvPr>
        </p:nvSpPr>
        <p:spPr/>
        <p:txBody>
          <a:body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0038530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B4008EB6-D09E-4580-8CD6-DDB14511944F}" type="slidenum">
              <a:rPr lang="en-US" smtClean="0"/>
              <a:t>10</a:t>
            </a:fld>
            <a:endParaRPr lang="en-US" dirty="0"/>
          </a:p>
        </p:txBody>
      </p:sp>
      <p:sp>
        <p:nvSpPr>
          <p:cNvPr id="5" name="Header Placeholder 4"/>
          <p:cNvSpPr>
            <a:spLocks noGrp="1"/>
          </p:cNvSpPr>
          <p:nvPr>
            <p:ph type="hdr" sz="quarter" idx="11"/>
          </p:nvPr>
        </p:nvSpPr>
        <p:spPr/>
        <p:txBody>
          <a:bodyPr/>
          <a:lstStyle/>
          <a:p>
            <a:r>
              <a:rPr lang="en-US"/>
              <a:t>Microsoft SharePoint Server 2013</a:t>
            </a:r>
            <a:endParaRPr lang="en-US" dirty="0"/>
          </a:p>
        </p:txBody>
      </p:sp>
      <p:sp>
        <p:nvSpPr>
          <p:cNvPr id="6" name="Footer Placeholder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8707988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2017</a:t>
            </a:r>
          </a:p>
        </p:txBody>
      </p:sp>
      <p:sp>
        <p:nvSpPr>
          <p:cNvPr id="5" name="Footer Placeholder 4"/>
          <p:cNvSpPr>
            <a:spLocks noGrp="1"/>
          </p:cNvSpPr>
          <p:nvPr>
            <p:ph type="ftr" sz="quarter" idx="11"/>
          </p:nvPr>
        </p:nvSpPr>
        <p:spPr/>
        <p:txBody>
          <a:bodyPr/>
          <a:lstStyle/>
          <a:p>
            <a:pPr marL="566014" marR="0" lvl="0" indent="0" algn="l" defTabSz="90532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6/11/2018 9:15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209746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2017</a:t>
            </a:r>
          </a:p>
        </p:txBody>
      </p:sp>
      <p:sp>
        <p:nvSpPr>
          <p:cNvPr id="5" name="Footer Placeholder 4"/>
          <p:cNvSpPr>
            <a:spLocks noGrp="1"/>
          </p:cNvSpPr>
          <p:nvPr>
            <p:ph type="ftr" sz="quarter" idx="11"/>
          </p:nvPr>
        </p:nvSpPr>
        <p:spPr/>
        <p:txBody>
          <a:bodyPr/>
          <a:lstStyle/>
          <a:p>
            <a:pPr marL="566014" marR="0" lvl="0" indent="0" algn="l" defTabSz="90532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6/11/2018 9:15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452776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B4008EB6-D09E-4580-8CD6-DDB14511944F}" type="slidenum">
              <a:rPr lang="en-US" smtClean="0"/>
              <a:t>13</a:t>
            </a:fld>
            <a:endParaRPr lang="en-US" dirty="0"/>
          </a:p>
        </p:txBody>
      </p:sp>
      <p:sp>
        <p:nvSpPr>
          <p:cNvPr id="5" name="Header Placeholder 4"/>
          <p:cNvSpPr>
            <a:spLocks noGrp="1"/>
          </p:cNvSpPr>
          <p:nvPr>
            <p:ph type="hdr" sz="quarter" idx="11"/>
          </p:nvPr>
        </p:nvSpPr>
        <p:spPr/>
        <p:txBody>
          <a:bodyPr/>
          <a:lstStyle/>
          <a:p>
            <a:r>
              <a:rPr lang="en-US"/>
              <a:t>Microsoft SharePoint Server 2013</a:t>
            </a:r>
            <a:endParaRPr lang="en-US" dirty="0"/>
          </a:p>
        </p:txBody>
      </p:sp>
      <p:sp>
        <p:nvSpPr>
          <p:cNvPr id="6" name="Footer Placeholder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6233278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B4008EB6-D09E-4580-8CD6-DDB14511944F}" type="slidenum">
              <a:rPr lang="en-US" smtClean="0"/>
              <a:t>14</a:t>
            </a:fld>
            <a:endParaRPr lang="en-US" dirty="0"/>
          </a:p>
        </p:txBody>
      </p:sp>
      <p:sp>
        <p:nvSpPr>
          <p:cNvPr id="5" name="Header Placeholder 4"/>
          <p:cNvSpPr>
            <a:spLocks noGrp="1"/>
          </p:cNvSpPr>
          <p:nvPr>
            <p:ph type="hdr" sz="quarter" idx="11"/>
          </p:nvPr>
        </p:nvSpPr>
        <p:spPr/>
        <p:txBody>
          <a:bodyPr/>
          <a:lstStyle/>
          <a:p>
            <a:r>
              <a:rPr lang="en-US"/>
              <a:t>Microsoft SharePoint Server 2013</a:t>
            </a:r>
            <a:endParaRPr lang="en-US" dirty="0"/>
          </a:p>
        </p:txBody>
      </p:sp>
      <p:sp>
        <p:nvSpPr>
          <p:cNvPr id="6" name="Footer Placeholder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2507716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B4008EB6-D09E-4580-8CD6-DDB14511944F}" type="slidenum">
              <a:rPr lang="en-US" smtClean="0"/>
              <a:t>15</a:t>
            </a:fld>
            <a:endParaRPr lang="en-US" dirty="0"/>
          </a:p>
        </p:txBody>
      </p:sp>
      <p:sp>
        <p:nvSpPr>
          <p:cNvPr id="5" name="Header Placeholder 4"/>
          <p:cNvSpPr>
            <a:spLocks noGrp="1"/>
          </p:cNvSpPr>
          <p:nvPr>
            <p:ph type="hdr" sz="quarter" idx="11"/>
          </p:nvPr>
        </p:nvSpPr>
        <p:spPr/>
        <p:txBody>
          <a:bodyPr/>
          <a:lstStyle/>
          <a:p>
            <a:r>
              <a:rPr lang="en-US"/>
              <a:t>Microsoft SharePoint Server 2013</a:t>
            </a:r>
            <a:endParaRPr lang="en-US" dirty="0"/>
          </a:p>
        </p:txBody>
      </p:sp>
      <p:sp>
        <p:nvSpPr>
          <p:cNvPr id="6" name="Footer Placeholder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2287860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B4008EB6-D09E-4580-8CD6-DDB14511944F}" type="slidenum">
              <a:rPr lang="en-US" smtClean="0"/>
              <a:t>16</a:t>
            </a:fld>
            <a:endParaRPr lang="en-US" dirty="0"/>
          </a:p>
        </p:txBody>
      </p:sp>
      <p:sp>
        <p:nvSpPr>
          <p:cNvPr id="5" name="Header Placeholder 4"/>
          <p:cNvSpPr>
            <a:spLocks noGrp="1"/>
          </p:cNvSpPr>
          <p:nvPr>
            <p:ph type="hdr" sz="quarter" idx="11"/>
          </p:nvPr>
        </p:nvSpPr>
        <p:spPr/>
        <p:txBody>
          <a:bodyPr/>
          <a:lstStyle/>
          <a:p>
            <a:r>
              <a:rPr lang="en-US"/>
              <a:t>Microsoft SharePoint Server 2013</a:t>
            </a:r>
            <a:endParaRPr lang="en-US" dirty="0"/>
          </a:p>
        </p:txBody>
      </p:sp>
      <p:sp>
        <p:nvSpPr>
          <p:cNvPr id="6" name="Footer Placeholder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0723561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B4008EB6-D09E-4580-8CD6-DDB14511944F}" type="slidenum">
              <a:rPr lang="en-US" smtClean="0"/>
              <a:t>17</a:t>
            </a:fld>
            <a:endParaRPr lang="en-US" dirty="0"/>
          </a:p>
        </p:txBody>
      </p:sp>
      <p:sp>
        <p:nvSpPr>
          <p:cNvPr id="5" name="Header Placeholder 4"/>
          <p:cNvSpPr>
            <a:spLocks noGrp="1"/>
          </p:cNvSpPr>
          <p:nvPr>
            <p:ph type="hdr" sz="quarter" idx="11"/>
          </p:nvPr>
        </p:nvSpPr>
        <p:spPr/>
        <p:txBody>
          <a:bodyPr/>
          <a:lstStyle/>
          <a:p>
            <a:r>
              <a:rPr lang="en-US"/>
              <a:t>Microsoft SharePoint Server 2013</a:t>
            </a:r>
            <a:endParaRPr lang="en-US" dirty="0"/>
          </a:p>
        </p:txBody>
      </p:sp>
      <p:sp>
        <p:nvSpPr>
          <p:cNvPr id="6" name="Footer Placeholder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5698590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B4008EB6-D09E-4580-8CD6-DDB14511944F}" type="slidenum">
              <a:rPr lang="en-US" smtClean="0"/>
              <a:t>18</a:t>
            </a:fld>
            <a:endParaRPr lang="en-US" dirty="0"/>
          </a:p>
        </p:txBody>
      </p:sp>
      <p:sp>
        <p:nvSpPr>
          <p:cNvPr id="5" name="Header Placeholder 4"/>
          <p:cNvSpPr>
            <a:spLocks noGrp="1"/>
          </p:cNvSpPr>
          <p:nvPr>
            <p:ph type="hdr" sz="quarter" idx="11"/>
          </p:nvPr>
        </p:nvSpPr>
        <p:spPr/>
        <p:txBody>
          <a:bodyPr/>
          <a:lstStyle/>
          <a:p>
            <a:r>
              <a:rPr lang="en-US"/>
              <a:t>Microsoft SharePoint Server 2013</a:t>
            </a:r>
            <a:endParaRPr lang="en-US" dirty="0"/>
          </a:p>
        </p:txBody>
      </p:sp>
      <p:sp>
        <p:nvSpPr>
          <p:cNvPr id="6" name="Footer Placeholder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93292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B4008EB6-D09E-4580-8CD6-DDB14511944F}" type="slidenum">
              <a:rPr lang="en-US" smtClean="0"/>
              <a:t>19</a:t>
            </a:fld>
            <a:endParaRPr lang="en-US" dirty="0"/>
          </a:p>
        </p:txBody>
      </p:sp>
      <p:sp>
        <p:nvSpPr>
          <p:cNvPr id="5" name="Header Placeholder 4"/>
          <p:cNvSpPr>
            <a:spLocks noGrp="1"/>
          </p:cNvSpPr>
          <p:nvPr>
            <p:ph type="hdr" sz="quarter" idx="11"/>
          </p:nvPr>
        </p:nvSpPr>
        <p:spPr/>
        <p:txBody>
          <a:bodyPr/>
          <a:lstStyle/>
          <a:p>
            <a:r>
              <a:rPr lang="en-US"/>
              <a:t>Microsoft SharePoint Server 2013</a:t>
            </a:r>
            <a:endParaRPr lang="en-US" dirty="0"/>
          </a:p>
        </p:txBody>
      </p:sp>
      <p:sp>
        <p:nvSpPr>
          <p:cNvPr id="6" name="Footer Placeholder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0973102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B4008EB6-D09E-4580-8CD6-DDB14511944F}" type="slidenum">
              <a:rPr lang="en-US" smtClean="0"/>
              <a:t>2</a:t>
            </a:fld>
            <a:endParaRPr lang="en-US" dirty="0"/>
          </a:p>
        </p:txBody>
      </p:sp>
      <p:sp>
        <p:nvSpPr>
          <p:cNvPr id="5" name="Marcador de encabezado 4"/>
          <p:cNvSpPr>
            <a:spLocks noGrp="1"/>
          </p:cNvSpPr>
          <p:nvPr>
            <p:ph type="hdr" sz="quarter" idx="11"/>
          </p:nvPr>
        </p:nvSpPr>
        <p:spPr/>
        <p:txBody>
          <a:bodyPr/>
          <a:lstStyle/>
          <a:p>
            <a:r>
              <a:rPr lang="en-US"/>
              <a:t>Microsoft SharePoint Server 2013</a:t>
            </a:r>
            <a:endParaRPr lang="en-US" dirty="0"/>
          </a:p>
        </p:txBody>
      </p:sp>
      <p:sp>
        <p:nvSpPr>
          <p:cNvPr id="6" name="Marcador de pie de página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74618246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B4008EB6-D09E-4580-8CD6-DDB14511944F}" type="slidenum">
              <a:rPr lang="en-US" smtClean="0"/>
              <a:t>20</a:t>
            </a:fld>
            <a:endParaRPr lang="en-US" dirty="0"/>
          </a:p>
        </p:txBody>
      </p:sp>
      <p:sp>
        <p:nvSpPr>
          <p:cNvPr id="5" name="Header Placeholder 4"/>
          <p:cNvSpPr>
            <a:spLocks noGrp="1"/>
          </p:cNvSpPr>
          <p:nvPr>
            <p:ph type="hdr" sz="quarter" idx="11"/>
          </p:nvPr>
        </p:nvSpPr>
        <p:spPr/>
        <p:txBody>
          <a:bodyPr/>
          <a:lstStyle/>
          <a:p>
            <a:r>
              <a:rPr lang="en-US"/>
              <a:t>Microsoft SharePoint Server 2013</a:t>
            </a:r>
            <a:endParaRPr lang="en-US" dirty="0"/>
          </a:p>
        </p:txBody>
      </p:sp>
      <p:sp>
        <p:nvSpPr>
          <p:cNvPr id="6" name="Footer Placeholder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68833684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B4008EB6-D09E-4580-8CD6-DDB14511944F}" type="slidenum">
              <a:rPr lang="en-US" smtClean="0"/>
              <a:t>21</a:t>
            </a:fld>
            <a:endParaRPr lang="en-US" dirty="0"/>
          </a:p>
        </p:txBody>
      </p:sp>
      <p:sp>
        <p:nvSpPr>
          <p:cNvPr id="5" name="Header Placeholder 4"/>
          <p:cNvSpPr>
            <a:spLocks noGrp="1"/>
          </p:cNvSpPr>
          <p:nvPr>
            <p:ph type="hdr" sz="quarter" idx="11"/>
          </p:nvPr>
        </p:nvSpPr>
        <p:spPr/>
        <p:txBody>
          <a:bodyPr/>
          <a:lstStyle/>
          <a:p>
            <a:r>
              <a:rPr lang="en-US"/>
              <a:t>Microsoft SharePoint Server 2013</a:t>
            </a:r>
            <a:endParaRPr lang="en-US" dirty="0"/>
          </a:p>
        </p:txBody>
      </p:sp>
      <p:sp>
        <p:nvSpPr>
          <p:cNvPr id="6" name="Footer Placeholder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4714366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B4008EB6-D09E-4580-8CD6-DDB14511944F}" type="slidenum">
              <a:rPr lang="en-US" smtClean="0"/>
              <a:t>22</a:t>
            </a:fld>
            <a:endParaRPr lang="en-US" dirty="0"/>
          </a:p>
        </p:txBody>
      </p:sp>
      <p:sp>
        <p:nvSpPr>
          <p:cNvPr id="5" name="Header Placeholder 4"/>
          <p:cNvSpPr>
            <a:spLocks noGrp="1"/>
          </p:cNvSpPr>
          <p:nvPr>
            <p:ph type="hdr" sz="quarter" idx="11"/>
          </p:nvPr>
        </p:nvSpPr>
        <p:spPr/>
        <p:txBody>
          <a:bodyPr/>
          <a:lstStyle/>
          <a:p>
            <a:r>
              <a:rPr lang="en-US"/>
              <a:t>Microsoft SharePoint Server 2013</a:t>
            </a:r>
            <a:endParaRPr lang="en-US" dirty="0"/>
          </a:p>
        </p:txBody>
      </p:sp>
      <p:sp>
        <p:nvSpPr>
          <p:cNvPr id="6" name="Footer Placeholder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9700836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B4008EB6-D09E-4580-8CD6-DDB14511944F}" type="slidenum">
              <a:rPr lang="en-US" smtClean="0"/>
              <a:t>23</a:t>
            </a:fld>
            <a:endParaRPr lang="en-US" dirty="0"/>
          </a:p>
        </p:txBody>
      </p:sp>
      <p:sp>
        <p:nvSpPr>
          <p:cNvPr id="5" name="Header Placeholder 4"/>
          <p:cNvSpPr>
            <a:spLocks noGrp="1"/>
          </p:cNvSpPr>
          <p:nvPr>
            <p:ph type="hdr" sz="quarter" idx="11"/>
          </p:nvPr>
        </p:nvSpPr>
        <p:spPr/>
        <p:txBody>
          <a:bodyPr/>
          <a:lstStyle/>
          <a:p>
            <a:r>
              <a:rPr lang="en-US"/>
              <a:t>Microsoft SharePoint Server 2013</a:t>
            </a:r>
            <a:endParaRPr lang="en-US" dirty="0"/>
          </a:p>
        </p:txBody>
      </p:sp>
      <p:sp>
        <p:nvSpPr>
          <p:cNvPr id="6" name="Footer Placeholder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52824557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B4008EB6-D09E-4580-8CD6-DDB14511944F}" type="slidenum">
              <a:rPr lang="en-US" smtClean="0"/>
              <a:t>24</a:t>
            </a:fld>
            <a:endParaRPr lang="en-US" dirty="0"/>
          </a:p>
        </p:txBody>
      </p:sp>
      <p:sp>
        <p:nvSpPr>
          <p:cNvPr id="5" name="Header Placeholder 4"/>
          <p:cNvSpPr>
            <a:spLocks noGrp="1"/>
          </p:cNvSpPr>
          <p:nvPr>
            <p:ph type="hdr" sz="quarter" idx="11"/>
          </p:nvPr>
        </p:nvSpPr>
        <p:spPr/>
        <p:txBody>
          <a:bodyPr/>
          <a:lstStyle/>
          <a:p>
            <a:r>
              <a:rPr lang="en-US"/>
              <a:t>Microsoft SharePoint Server 2013</a:t>
            </a:r>
            <a:endParaRPr lang="en-US" dirty="0"/>
          </a:p>
        </p:txBody>
      </p:sp>
      <p:sp>
        <p:nvSpPr>
          <p:cNvPr id="6" name="Footer Placeholder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97999467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B4008EB6-D09E-4580-8CD6-DDB14511944F}" type="slidenum">
              <a:rPr lang="en-US" smtClean="0"/>
              <a:t>25</a:t>
            </a:fld>
            <a:endParaRPr lang="en-US" dirty="0"/>
          </a:p>
        </p:txBody>
      </p:sp>
      <p:sp>
        <p:nvSpPr>
          <p:cNvPr id="5" name="Header Placeholder 4"/>
          <p:cNvSpPr>
            <a:spLocks noGrp="1"/>
          </p:cNvSpPr>
          <p:nvPr>
            <p:ph type="hdr" sz="quarter" idx="11"/>
          </p:nvPr>
        </p:nvSpPr>
        <p:spPr/>
        <p:txBody>
          <a:bodyPr/>
          <a:lstStyle/>
          <a:p>
            <a:r>
              <a:rPr lang="en-US"/>
              <a:t>Microsoft SharePoint Server 2013</a:t>
            </a:r>
            <a:endParaRPr lang="en-US" dirty="0"/>
          </a:p>
        </p:txBody>
      </p:sp>
      <p:sp>
        <p:nvSpPr>
          <p:cNvPr id="6" name="Footer Placeholder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0787653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B4008EB6-D09E-4580-8CD6-DDB14511944F}" type="slidenum">
              <a:rPr lang="en-US" smtClean="0"/>
              <a:t>26</a:t>
            </a:fld>
            <a:endParaRPr lang="en-US" dirty="0"/>
          </a:p>
        </p:txBody>
      </p:sp>
      <p:sp>
        <p:nvSpPr>
          <p:cNvPr id="5" name="Header Placeholder 4"/>
          <p:cNvSpPr>
            <a:spLocks noGrp="1"/>
          </p:cNvSpPr>
          <p:nvPr>
            <p:ph type="hdr" sz="quarter" idx="11"/>
          </p:nvPr>
        </p:nvSpPr>
        <p:spPr/>
        <p:txBody>
          <a:bodyPr/>
          <a:lstStyle/>
          <a:p>
            <a:r>
              <a:rPr lang="en-US"/>
              <a:t>Microsoft SharePoint Server 2013</a:t>
            </a:r>
            <a:endParaRPr lang="en-US" dirty="0"/>
          </a:p>
        </p:txBody>
      </p:sp>
      <p:sp>
        <p:nvSpPr>
          <p:cNvPr id="6" name="Footer Placeholder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15159250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B4008EB6-D09E-4580-8CD6-DDB14511944F}" type="slidenum">
              <a:rPr lang="en-US" smtClean="0"/>
              <a:t>27</a:t>
            </a:fld>
            <a:endParaRPr lang="en-US" dirty="0"/>
          </a:p>
        </p:txBody>
      </p:sp>
      <p:sp>
        <p:nvSpPr>
          <p:cNvPr id="5" name="Marcador de encabezado 4"/>
          <p:cNvSpPr>
            <a:spLocks noGrp="1"/>
          </p:cNvSpPr>
          <p:nvPr>
            <p:ph type="hdr" sz="quarter" idx="11"/>
          </p:nvPr>
        </p:nvSpPr>
        <p:spPr/>
        <p:txBody>
          <a:bodyPr/>
          <a:lstStyle/>
          <a:p>
            <a:r>
              <a:rPr lang="en-US"/>
              <a:t>Microsoft SharePoint Server 2013</a:t>
            </a:r>
            <a:endParaRPr lang="en-US" dirty="0"/>
          </a:p>
        </p:txBody>
      </p:sp>
      <p:sp>
        <p:nvSpPr>
          <p:cNvPr id="6" name="Marcador de pie de página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30336785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B4008EB6-D09E-4580-8CD6-DDB14511944F}" type="slidenum">
              <a:rPr lang="en-US" smtClean="0"/>
              <a:t>28</a:t>
            </a:fld>
            <a:endParaRPr lang="en-US" dirty="0"/>
          </a:p>
        </p:txBody>
      </p:sp>
      <p:sp>
        <p:nvSpPr>
          <p:cNvPr id="5" name="Marcador de encabezado 4"/>
          <p:cNvSpPr>
            <a:spLocks noGrp="1"/>
          </p:cNvSpPr>
          <p:nvPr>
            <p:ph type="hdr" sz="quarter" idx="11"/>
          </p:nvPr>
        </p:nvSpPr>
        <p:spPr/>
        <p:txBody>
          <a:bodyPr/>
          <a:lstStyle/>
          <a:p>
            <a:r>
              <a:rPr lang="en-US"/>
              <a:t>Microsoft SharePoint Server 2013</a:t>
            </a:r>
            <a:endParaRPr lang="en-US" dirty="0"/>
          </a:p>
        </p:txBody>
      </p:sp>
      <p:sp>
        <p:nvSpPr>
          <p:cNvPr id="6" name="Marcador de pie de página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83678942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B4008EB6-D09E-4580-8CD6-DDB14511944F}" type="slidenum">
              <a:rPr lang="en-US" smtClean="0"/>
              <a:t>29</a:t>
            </a:fld>
            <a:endParaRPr lang="en-US" dirty="0"/>
          </a:p>
        </p:txBody>
      </p:sp>
      <p:sp>
        <p:nvSpPr>
          <p:cNvPr id="5" name="Marcador de encabezado 4"/>
          <p:cNvSpPr>
            <a:spLocks noGrp="1"/>
          </p:cNvSpPr>
          <p:nvPr>
            <p:ph type="hdr" sz="quarter" idx="11"/>
          </p:nvPr>
        </p:nvSpPr>
        <p:spPr/>
        <p:txBody>
          <a:bodyPr/>
          <a:lstStyle/>
          <a:p>
            <a:r>
              <a:rPr lang="en-US"/>
              <a:t>Microsoft SharePoint Server 2013</a:t>
            </a:r>
            <a:endParaRPr lang="en-US" dirty="0"/>
          </a:p>
        </p:txBody>
      </p:sp>
      <p:sp>
        <p:nvSpPr>
          <p:cNvPr id="6" name="Marcador de pie de página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3917400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a:t>This slide is mandatory. Please do</a:t>
            </a:r>
            <a:r>
              <a:rPr lang="en-US" baseline="0" dirty="0"/>
              <a:t> not</a:t>
            </a:r>
            <a:r>
              <a:rPr lang="en-US" dirty="0"/>
              <a:t> remove</a:t>
            </a:r>
            <a:r>
              <a:rPr lang="en-US" baseline="0" dirty="0"/>
              <a:t> and try to use it during Q&amp;A at the end of your session. Thank you!</a:t>
            </a:r>
            <a:endParaRPr lang="en-US" dirty="0"/>
          </a:p>
        </p:txBody>
      </p:sp>
      <p:sp>
        <p:nvSpPr>
          <p:cNvPr id="4" name="Marcador de número de diapositiva 3"/>
          <p:cNvSpPr>
            <a:spLocks noGrp="1"/>
          </p:cNvSpPr>
          <p:nvPr>
            <p:ph type="sldNum" sz="quarter" idx="10"/>
          </p:nvPr>
        </p:nvSpPr>
        <p:spPr/>
        <p:txBody>
          <a:bodyPr/>
          <a:lstStyle/>
          <a:p>
            <a:fld id="{B4008EB6-D09E-4580-8CD6-DDB14511944F}" type="slidenum">
              <a:rPr lang="en-US" smtClean="0"/>
              <a:t>3</a:t>
            </a:fld>
            <a:endParaRPr lang="en-US" dirty="0"/>
          </a:p>
        </p:txBody>
      </p:sp>
      <p:sp>
        <p:nvSpPr>
          <p:cNvPr id="5" name="Marcador de encabezado 4"/>
          <p:cNvSpPr>
            <a:spLocks noGrp="1"/>
          </p:cNvSpPr>
          <p:nvPr>
            <p:ph type="hdr" sz="quarter" idx="11"/>
          </p:nvPr>
        </p:nvSpPr>
        <p:spPr/>
        <p:txBody>
          <a:bodyPr/>
          <a:lstStyle/>
          <a:p>
            <a:r>
              <a:rPr lang="en-US"/>
              <a:t>Microsoft SharePoint Server 2013</a:t>
            </a:r>
            <a:endParaRPr lang="en-US" dirty="0"/>
          </a:p>
        </p:txBody>
      </p:sp>
      <p:sp>
        <p:nvSpPr>
          <p:cNvPr id="6" name="Marcador de pie de página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19580077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a:t>This slide is mandatory. Please do</a:t>
            </a:r>
            <a:r>
              <a:rPr lang="en-US" baseline="0" dirty="0"/>
              <a:t> not</a:t>
            </a:r>
            <a:r>
              <a:rPr lang="en-US" dirty="0"/>
              <a:t> remove</a:t>
            </a:r>
            <a:r>
              <a:rPr lang="en-US" baseline="0" dirty="0"/>
              <a:t> and try to use it during Q&amp;A at the end of your session. Thank you!</a:t>
            </a:r>
            <a:endParaRPr lang="en-US" dirty="0"/>
          </a:p>
        </p:txBody>
      </p:sp>
      <p:sp>
        <p:nvSpPr>
          <p:cNvPr id="4" name="Marcador de número de diapositiva 3"/>
          <p:cNvSpPr>
            <a:spLocks noGrp="1"/>
          </p:cNvSpPr>
          <p:nvPr>
            <p:ph type="sldNum" sz="quarter" idx="10"/>
          </p:nvPr>
        </p:nvSpPr>
        <p:spPr/>
        <p:txBody>
          <a:bodyPr/>
          <a:lstStyle/>
          <a:p>
            <a:fld id="{B4008EB6-D09E-4580-8CD6-DDB14511944F}" type="slidenum">
              <a:rPr lang="en-US" smtClean="0"/>
              <a:t>30</a:t>
            </a:fld>
            <a:endParaRPr lang="en-US" dirty="0"/>
          </a:p>
        </p:txBody>
      </p:sp>
      <p:sp>
        <p:nvSpPr>
          <p:cNvPr id="5" name="Marcador de encabezado 4"/>
          <p:cNvSpPr>
            <a:spLocks noGrp="1"/>
          </p:cNvSpPr>
          <p:nvPr>
            <p:ph type="hdr" sz="quarter" idx="11"/>
          </p:nvPr>
        </p:nvSpPr>
        <p:spPr/>
        <p:txBody>
          <a:bodyPr/>
          <a:lstStyle/>
          <a:p>
            <a:r>
              <a:rPr lang="en-US"/>
              <a:t>Microsoft SharePoint Server 2013</a:t>
            </a:r>
            <a:endParaRPr lang="en-US" dirty="0"/>
          </a:p>
        </p:txBody>
      </p:sp>
      <p:sp>
        <p:nvSpPr>
          <p:cNvPr id="6" name="Marcador de pie de página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88805245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B4008EB6-D09E-4580-8CD6-DDB14511944F}" type="slidenum">
              <a:rPr lang="en-US" smtClean="0"/>
              <a:t>31</a:t>
            </a:fld>
            <a:endParaRPr lang="en-US" dirty="0"/>
          </a:p>
        </p:txBody>
      </p:sp>
      <p:sp>
        <p:nvSpPr>
          <p:cNvPr id="5" name="Marcador de encabezado 4"/>
          <p:cNvSpPr>
            <a:spLocks noGrp="1"/>
          </p:cNvSpPr>
          <p:nvPr>
            <p:ph type="hdr" sz="quarter" idx="11"/>
          </p:nvPr>
        </p:nvSpPr>
        <p:spPr/>
        <p:txBody>
          <a:bodyPr/>
          <a:lstStyle/>
          <a:p>
            <a:r>
              <a:rPr lang="en-US"/>
              <a:t>Microsoft SharePoint Server 2013</a:t>
            </a:r>
            <a:endParaRPr lang="en-US" dirty="0"/>
          </a:p>
        </p:txBody>
      </p:sp>
      <p:sp>
        <p:nvSpPr>
          <p:cNvPr id="6" name="Marcador de pie de página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4905342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B4008EB6-D09E-4580-8CD6-DDB14511944F}" type="slidenum">
              <a:rPr lang="en-US" smtClean="0"/>
              <a:t>4</a:t>
            </a:fld>
            <a:endParaRPr lang="en-US" dirty="0"/>
          </a:p>
        </p:txBody>
      </p:sp>
      <p:sp>
        <p:nvSpPr>
          <p:cNvPr id="5" name="Marcador de encabezado 4"/>
          <p:cNvSpPr>
            <a:spLocks noGrp="1"/>
          </p:cNvSpPr>
          <p:nvPr>
            <p:ph type="hdr" sz="quarter" idx="11"/>
          </p:nvPr>
        </p:nvSpPr>
        <p:spPr/>
        <p:txBody>
          <a:bodyPr/>
          <a:lstStyle/>
          <a:p>
            <a:r>
              <a:rPr lang="en-US"/>
              <a:t>Microsoft SharePoint Server 2013</a:t>
            </a:r>
            <a:endParaRPr lang="en-US" dirty="0"/>
          </a:p>
        </p:txBody>
      </p:sp>
      <p:sp>
        <p:nvSpPr>
          <p:cNvPr id="6" name="Marcador de pie de página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9609358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B4008EB6-D09E-4580-8CD6-DDB14511944F}" type="slidenum">
              <a:rPr lang="en-US" smtClean="0"/>
              <a:t>5</a:t>
            </a:fld>
            <a:endParaRPr lang="en-US" dirty="0"/>
          </a:p>
        </p:txBody>
      </p:sp>
      <p:sp>
        <p:nvSpPr>
          <p:cNvPr id="5" name="Header Placeholder 4"/>
          <p:cNvSpPr>
            <a:spLocks noGrp="1"/>
          </p:cNvSpPr>
          <p:nvPr>
            <p:ph type="hdr" sz="quarter" idx="11"/>
          </p:nvPr>
        </p:nvSpPr>
        <p:spPr/>
        <p:txBody>
          <a:bodyPr/>
          <a:lstStyle/>
          <a:p>
            <a:r>
              <a:rPr lang="en-US"/>
              <a:t>Microsoft SharePoint Server 2013</a:t>
            </a:r>
            <a:endParaRPr lang="en-US" dirty="0"/>
          </a:p>
        </p:txBody>
      </p:sp>
      <p:sp>
        <p:nvSpPr>
          <p:cNvPr id="6" name="Footer Placeholder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0712615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B4008EB6-D09E-4580-8CD6-DDB14511944F}" type="slidenum">
              <a:rPr lang="en-US" smtClean="0"/>
              <a:t>6</a:t>
            </a:fld>
            <a:endParaRPr lang="en-US" dirty="0"/>
          </a:p>
        </p:txBody>
      </p:sp>
      <p:sp>
        <p:nvSpPr>
          <p:cNvPr id="5" name="Header Placeholder 4"/>
          <p:cNvSpPr>
            <a:spLocks noGrp="1"/>
          </p:cNvSpPr>
          <p:nvPr>
            <p:ph type="hdr" sz="quarter" idx="11"/>
          </p:nvPr>
        </p:nvSpPr>
        <p:spPr/>
        <p:txBody>
          <a:bodyPr/>
          <a:lstStyle/>
          <a:p>
            <a:r>
              <a:rPr lang="en-US"/>
              <a:t>Microsoft SharePoint Server 2013</a:t>
            </a:r>
            <a:endParaRPr lang="en-US" dirty="0"/>
          </a:p>
        </p:txBody>
      </p:sp>
      <p:sp>
        <p:nvSpPr>
          <p:cNvPr id="6" name="Footer Placeholder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8737870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B4008EB6-D09E-4580-8CD6-DDB14511944F}" type="slidenum">
              <a:rPr lang="en-US" smtClean="0"/>
              <a:t>7</a:t>
            </a:fld>
            <a:endParaRPr lang="en-US" dirty="0"/>
          </a:p>
        </p:txBody>
      </p:sp>
      <p:sp>
        <p:nvSpPr>
          <p:cNvPr id="5" name="Header Placeholder 4"/>
          <p:cNvSpPr>
            <a:spLocks noGrp="1"/>
          </p:cNvSpPr>
          <p:nvPr>
            <p:ph type="hdr" sz="quarter" idx="11"/>
          </p:nvPr>
        </p:nvSpPr>
        <p:spPr/>
        <p:txBody>
          <a:bodyPr/>
          <a:lstStyle/>
          <a:p>
            <a:r>
              <a:rPr lang="en-US"/>
              <a:t>Microsoft SharePoint Server 2013</a:t>
            </a:r>
            <a:endParaRPr lang="en-US" dirty="0"/>
          </a:p>
        </p:txBody>
      </p:sp>
      <p:sp>
        <p:nvSpPr>
          <p:cNvPr id="6" name="Footer Placeholder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4138903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B4008EB6-D09E-4580-8CD6-DDB14511944F}" type="slidenum">
              <a:rPr lang="en-US" smtClean="0"/>
              <a:t>8</a:t>
            </a:fld>
            <a:endParaRPr lang="en-US" dirty="0"/>
          </a:p>
        </p:txBody>
      </p:sp>
      <p:sp>
        <p:nvSpPr>
          <p:cNvPr id="5" name="Header Placeholder 4"/>
          <p:cNvSpPr>
            <a:spLocks noGrp="1"/>
          </p:cNvSpPr>
          <p:nvPr>
            <p:ph type="hdr" sz="quarter" idx="11"/>
          </p:nvPr>
        </p:nvSpPr>
        <p:spPr/>
        <p:txBody>
          <a:bodyPr/>
          <a:lstStyle/>
          <a:p>
            <a:r>
              <a:rPr lang="en-US"/>
              <a:t>Microsoft SharePoint Server 2013</a:t>
            </a:r>
            <a:endParaRPr lang="en-US" dirty="0"/>
          </a:p>
        </p:txBody>
      </p:sp>
      <p:sp>
        <p:nvSpPr>
          <p:cNvPr id="6" name="Footer Placeholder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7557033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B4008EB6-D09E-4580-8CD6-DDB14511944F}" type="slidenum">
              <a:rPr lang="en-US" smtClean="0"/>
              <a:t>9</a:t>
            </a:fld>
            <a:endParaRPr lang="en-US" dirty="0"/>
          </a:p>
        </p:txBody>
      </p:sp>
      <p:sp>
        <p:nvSpPr>
          <p:cNvPr id="5" name="Header Placeholder 4"/>
          <p:cNvSpPr>
            <a:spLocks noGrp="1"/>
          </p:cNvSpPr>
          <p:nvPr>
            <p:ph type="hdr" sz="quarter" idx="11"/>
          </p:nvPr>
        </p:nvSpPr>
        <p:spPr/>
        <p:txBody>
          <a:bodyPr/>
          <a:lstStyle/>
          <a:p>
            <a:r>
              <a:rPr lang="en-US"/>
              <a:t>Microsoft SharePoint Server 2013</a:t>
            </a:r>
            <a:endParaRPr lang="en-US" dirty="0"/>
          </a:p>
        </p:txBody>
      </p:sp>
      <p:sp>
        <p:nvSpPr>
          <p:cNvPr id="6" name="Footer Placeholder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26906948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image" Target="../media/image7.jpg"/><Relationship Id="rId4" Type="http://schemas.openxmlformats.org/officeDocument/2006/relationships/image" Target="../media/image6.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g"/><Relationship Id="rId1" Type="http://schemas.openxmlformats.org/officeDocument/2006/relationships/slideMaster" Target="../slideMasters/slideMaster1.xml"/><Relationship Id="rId6" Type="http://schemas.openxmlformats.org/officeDocument/2006/relationships/image" Target="../media/image2.png"/><Relationship Id="rId5" Type="http://schemas.openxmlformats.org/officeDocument/2006/relationships/image" Target="../media/image7.jpg"/><Relationship Id="rId4"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8" Type="http://schemas.openxmlformats.org/officeDocument/2006/relationships/image" Target="../media/image15.svg"/><Relationship Id="rId13" Type="http://schemas.openxmlformats.org/officeDocument/2006/relationships/image" Target="../media/image20.png"/><Relationship Id="rId18" Type="http://schemas.openxmlformats.org/officeDocument/2006/relationships/image" Target="../media/image25.svg"/><Relationship Id="rId26" Type="http://schemas.openxmlformats.org/officeDocument/2006/relationships/image" Target="../media/image33.svg"/><Relationship Id="rId3" Type="http://schemas.openxmlformats.org/officeDocument/2006/relationships/image" Target="../media/image10.png"/><Relationship Id="rId21" Type="http://schemas.openxmlformats.org/officeDocument/2006/relationships/image" Target="../media/image28.png"/><Relationship Id="rId34" Type="http://schemas.openxmlformats.org/officeDocument/2006/relationships/image" Target="../media/image41.svg"/><Relationship Id="rId7" Type="http://schemas.openxmlformats.org/officeDocument/2006/relationships/image" Target="../media/image14.png"/><Relationship Id="rId12" Type="http://schemas.openxmlformats.org/officeDocument/2006/relationships/image" Target="../media/image19.svg"/><Relationship Id="rId17" Type="http://schemas.openxmlformats.org/officeDocument/2006/relationships/image" Target="../media/image24.png"/><Relationship Id="rId25" Type="http://schemas.openxmlformats.org/officeDocument/2006/relationships/image" Target="../media/image32.png"/><Relationship Id="rId33" Type="http://schemas.openxmlformats.org/officeDocument/2006/relationships/image" Target="../media/image40.png"/><Relationship Id="rId2" Type="http://schemas.openxmlformats.org/officeDocument/2006/relationships/image" Target="../media/image9.jpg"/><Relationship Id="rId16" Type="http://schemas.openxmlformats.org/officeDocument/2006/relationships/image" Target="../media/image23.svg"/><Relationship Id="rId20" Type="http://schemas.openxmlformats.org/officeDocument/2006/relationships/image" Target="../media/image27.svg"/><Relationship Id="rId29" Type="http://schemas.openxmlformats.org/officeDocument/2006/relationships/image" Target="../media/image36.png"/><Relationship Id="rId1" Type="http://schemas.openxmlformats.org/officeDocument/2006/relationships/slideMaster" Target="../slideMasters/slideMaster1.xml"/><Relationship Id="rId6" Type="http://schemas.openxmlformats.org/officeDocument/2006/relationships/image" Target="../media/image13.png"/><Relationship Id="rId11" Type="http://schemas.openxmlformats.org/officeDocument/2006/relationships/image" Target="../media/image18.png"/><Relationship Id="rId24" Type="http://schemas.openxmlformats.org/officeDocument/2006/relationships/image" Target="../media/image31.svg"/><Relationship Id="rId32" Type="http://schemas.openxmlformats.org/officeDocument/2006/relationships/image" Target="../media/image39.svg"/><Relationship Id="rId5" Type="http://schemas.openxmlformats.org/officeDocument/2006/relationships/image" Target="../media/image12.png"/><Relationship Id="rId15" Type="http://schemas.openxmlformats.org/officeDocument/2006/relationships/image" Target="../media/image22.png"/><Relationship Id="rId23" Type="http://schemas.openxmlformats.org/officeDocument/2006/relationships/image" Target="../media/image30.png"/><Relationship Id="rId28" Type="http://schemas.openxmlformats.org/officeDocument/2006/relationships/image" Target="../media/image35.svg"/><Relationship Id="rId10" Type="http://schemas.openxmlformats.org/officeDocument/2006/relationships/image" Target="../media/image17.svg"/><Relationship Id="rId19" Type="http://schemas.openxmlformats.org/officeDocument/2006/relationships/image" Target="../media/image26.png"/><Relationship Id="rId31" Type="http://schemas.openxmlformats.org/officeDocument/2006/relationships/image" Target="../media/image38.png"/><Relationship Id="rId4" Type="http://schemas.openxmlformats.org/officeDocument/2006/relationships/image" Target="../media/image11.png"/><Relationship Id="rId9" Type="http://schemas.openxmlformats.org/officeDocument/2006/relationships/image" Target="../media/image16.png"/><Relationship Id="rId14" Type="http://schemas.openxmlformats.org/officeDocument/2006/relationships/image" Target="../media/image21.svg"/><Relationship Id="rId22" Type="http://schemas.openxmlformats.org/officeDocument/2006/relationships/image" Target="../media/image29.svg"/><Relationship Id="rId27" Type="http://schemas.openxmlformats.org/officeDocument/2006/relationships/image" Target="../media/image34.png"/><Relationship Id="rId30" Type="http://schemas.openxmlformats.org/officeDocument/2006/relationships/image" Target="../media/image37.svg"/><Relationship Id="rId35" Type="http://schemas.openxmlformats.org/officeDocument/2006/relationships/image" Target="../media/image4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mandatory)">
    <p:spTree>
      <p:nvGrpSpPr>
        <p:cNvPr id="1" name=""/>
        <p:cNvGrpSpPr/>
        <p:nvPr/>
      </p:nvGrpSpPr>
      <p:grpSpPr>
        <a:xfrm>
          <a:off x="0" y="0"/>
          <a:ext cx="0" cy="0"/>
          <a:chOff x="0" y="0"/>
          <a:chExt cx="0" cy="0"/>
        </a:xfrm>
      </p:grpSpPr>
      <p:pic>
        <p:nvPicPr>
          <p:cNvPr id="3" name="Imagen 2"/>
          <p:cNvPicPr>
            <a:picLocks noChangeAspect="1"/>
          </p:cNvPicPr>
          <p:nvPr userDrawn="1"/>
        </p:nvPicPr>
        <p:blipFill rotWithShape="1">
          <a:blip r:embed="rId2"/>
          <a:srcRect r="2907" b="2752"/>
          <a:stretch/>
        </p:blipFill>
        <p:spPr>
          <a:xfrm>
            <a:off x="1" y="0"/>
            <a:ext cx="12192000" cy="6869045"/>
          </a:xfrm>
          <a:prstGeom prst="rect">
            <a:avLst/>
          </a:prstGeom>
        </p:spPr>
      </p:pic>
      <p:sp>
        <p:nvSpPr>
          <p:cNvPr id="15" name="Marcador de texto 14"/>
          <p:cNvSpPr>
            <a:spLocks noGrp="1"/>
          </p:cNvSpPr>
          <p:nvPr>
            <p:ph type="body" sz="quarter" idx="10" hasCustomPrompt="1"/>
          </p:nvPr>
        </p:nvSpPr>
        <p:spPr>
          <a:xfrm>
            <a:off x="-1" y="2958438"/>
            <a:ext cx="9143999" cy="1216743"/>
          </a:xfrm>
          <a:solidFill>
            <a:schemeClr val="bg1">
              <a:lumMod val="95000"/>
              <a:alpha val="90000"/>
            </a:schemeClr>
          </a:solidFill>
        </p:spPr>
        <p:txBody>
          <a:bodyPr lIns="180000" tIns="72000" rIns="180000" bIns="72000" anchor="ctr" anchorCtr="0"/>
          <a:lstStyle>
            <a:lvl1pPr marL="0" indent="0">
              <a:buNone/>
              <a:defRPr sz="3600" baseline="0"/>
            </a:lvl1pPr>
          </a:lstStyle>
          <a:p>
            <a:pPr lvl="0"/>
            <a:r>
              <a:rPr lang="en-US" noProof="0" dirty="0"/>
              <a:t>Session Name</a:t>
            </a:r>
          </a:p>
        </p:txBody>
      </p:sp>
      <p:sp>
        <p:nvSpPr>
          <p:cNvPr id="16" name="Marcador de texto 14"/>
          <p:cNvSpPr>
            <a:spLocks noGrp="1"/>
          </p:cNvSpPr>
          <p:nvPr userDrawn="1">
            <p:ph type="body" sz="quarter" idx="11" hasCustomPrompt="1"/>
          </p:nvPr>
        </p:nvSpPr>
        <p:spPr>
          <a:xfrm>
            <a:off x="1" y="4175180"/>
            <a:ext cx="8100011" cy="609008"/>
          </a:xfrm>
          <a:solidFill>
            <a:schemeClr val="bg1">
              <a:lumMod val="95000"/>
              <a:alpha val="90000"/>
            </a:schemeClr>
          </a:solidFill>
          <a:ln>
            <a:noFill/>
          </a:ln>
        </p:spPr>
        <p:txBody>
          <a:bodyPr wrap="square" lIns="180000" tIns="72000" rIns="180000" bIns="72000" anchor="ctr" anchorCtr="0"/>
          <a:lstStyle>
            <a:lvl1pPr marL="0" indent="0">
              <a:buNone/>
              <a:defRPr sz="2000" b="1" baseline="0"/>
            </a:lvl1pPr>
          </a:lstStyle>
          <a:p>
            <a:pPr lvl="0"/>
            <a:r>
              <a:rPr lang="es-ES" dirty="0"/>
              <a:t>Speaker </a:t>
            </a:r>
            <a:r>
              <a:rPr lang="es-ES" dirty="0" err="1"/>
              <a:t>Name</a:t>
            </a:r>
            <a:endParaRPr lang="es-ES" dirty="0"/>
          </a:p>
        </p:txBody>
      </p:sp>
      <p:sp>
        <p:nvSpPr>
          <p:cNvPr id="21" name="CuadroTexto 20"/>
          <p:cNvSpPr txBox="1"/>
          <p:nvPr userDrawn="1"/>
        </p:nvSpPr>
        <p:spPr>
          <a:xfrm>
            <a:off x="10515601" y="5603084"/>
            <a:ext cx="1676400" cy="525886"/>
          </a:xfrm>
          <a:prstGeom prst="rect">
            <a:avLst/>
          </a:prstGeom>
          <a:solidFill>
            <a:schemeClr val="bg1">
              <a:lumMod val="95000"/>
              <a:alpha val="85000"/>
            </a:schemeClr>
          </a:solidFill>
        </p:spPr>
        <p:txBody>
          <a:bodyPr wrap="square" lIns="180000" tIns="108000" rIns="180000" bIns="108000" rtlCol="0">
            <a:spAutoFit/>
          </a:bodyPr>
          <a:lstStyle/>
          <a:p>
            <a:pPr algn="r"/>
            <a:r>
              <a:rPr lang="es-ES" sz="2000" spc="-70" dirty="0">
                <a:gradFill>
                  <a:gsLst>
                    <a:gs pos="2917">
                      <a:schemeClr val="bg2"/>
                    </a:gs>
                    <a:gs pos="95000">
                      <a:schemeClr val="bg2"/>
                    </a:gs>
                  </a:gsLst>
                  <a:lin ang="5400000" scaled="0"/>
                </a:gradFill>
                <a:latin typeface="+mj-lt"/>
              </a:rPr>
              <a:t>#</a:t>
            </a:r>
            <a:r>
              <a:rPr lang="en-US" sz="2000" spc="-70" noProof="0" dirty="0">
                <a:gradFill>
                  <a:gsLst>
                    <a:gs pos="2917">
                      <a:schemeClr val="bg2"/>
                    </a:gs>
                    <a:gs pos="95000">
                      <a:schemeClr val="bg2"/>
                    </a:gs>
                  </a:gsLst>
                  <a:lin ang="5400000" scaled="0"/>
                </a:gradFill>
                <a:latin typeface="+mj-lt"/>
              </a:rPr>
              <a:t>spsmad</a:t>
            </a:r>
          </a:p>
        </p:txBody>
      </p:sp>
      <p:pic>
        <p:nvPicPr>
          <p:cNvPr id="22" name="Imagen 21"/>
          <p:cNvPicPr>
            <a:picLocks noChangeAspect="1"/>
          </p:cNvPicPr>
          <p:nvPr userDrawn="1"/>
        </p:nvPicPr>
        <p:blipFill>
          <a:blip r:embed="rId3"/>
          <a:stretch>
            <a:fillRect/>
          </a:stretch>
        </p:blipFill>
        <p:spPr>
          <a:xfrm>
            <a:off x="10653745" y="5724565"/>
            <a:ext cx="348003" cy="282925"/>
          </a:xfrm>
          <a:prstGeom prst="rect">
            <a:avLst/>
          </a:prstGeom>
        </p:spPr>
      </p:pic>
      <p:sp>
        <p:nvSpPr>
          <p:cNvPr id="25" name="CuadroTexto 24"/>
          <p:cNvSpPr txBox="1"/>
          <p:nvPr userDrawn="1"/>
        </p:nvSpPr>
        <p:spPr>
          <a:xfrm>
            <a:off x="-3" y="4784188"/>
            <a:ext cx="8100011" cy="614413"/>
          </a:xfrm>
          <a:prstGeom prst="rect">
            <a:avLst/>
          </a:prstGeom>
          <a:solidFill>
            <a:schemeClr val="bg1">
              <a:lumMod val="95000"/>
              <a:alpha val="85000"/>
            </a:schemeClr>
          </a:solidFill>
        </p:spPr>
        <p:txBody>
          <a:bodyPr wrap="square" lIns="180000" tIns="72000" rIns="180000" bIns="72000" rtlCol="0" anchor="ctr" anchorCtr="0">
            <a:noAutofit/>
          </a:bodyPr>
          <a:lstStyle/>
          <a:p>
            <a:pPr lvl="0"/>
            <a:r>
              <a:rPr lang="es-ES" sz="2000" b="0" noProof="0" dirty="0">
                <a:latin typeface="+mj-lt"/>
              </a:rPr>
              <a:t>June 9</a:t>
            </a:r>
            <a:r>
              <a:rPr lang="en-US" sz="2000" b="0" baseline="30000" dirty="0" err="1">
                <a:latin typeface="+mj-lt"/>
              </a:rPr>
              <a:t>th</a:t>
            </a:r>
            <a:r>
              <a:rPr lang="en-US" sz="2000" b="0" dirty="0">
                <a:latin typeface="+mj-lt"/>
              </a:rPr>
              <a:t>, </a:t>
            </a:r>
            <a:r>
              <a:rPr lang="es-ES" sz="2000" b="0" dirty="0">
                <a:latin typeface="+mj-lt"/>
              </a:rPr>
              <a:t>2018</a:t>
            </a:r>
          </a:p>
        </p:txBody>
      </p:sp>
      <p:sp>
        <p:nvSpPr>
          <p:cNvPr id="6" name="Text Placeholder 9"/>
          <p:cNvSpPr txBox="1">
            <a:spLocks/>
          </p:cNvSpPr>
          <p:nvPr userDrawn="1"/>
        </p:nvSpPr>
        <p:spPr>
          <a:xfrm>
            <a:off x="8103869" y="4175180"/>
            <a:ext cx="4084275" cy="1226124"/>
          </a:xfrm>
          <a:prstGeom prst="rect">
            <a:avLst/>
          </a:prstGeom>
          <a:solidFill>
            <a:srgbClr val="0071BC"/>
          </a:solidFill>
        </p:spPr>
        <p:txBody>
          <a:bodyPr vert="horz" lIns="137196" tIns="102897" rIns="0" bIns="0" rtlCol="0">
            <a:normAutofit/>
          </a:bodyPr>
          <a:lstStyle>
            <a:lvl1pPr marL="0" marR="0" indent="0" algn="l" defTabSz="914363" rtl="0" eaLnBrk="1" fontAlgn="auto" latinLnBrk="0" hangingPunct="1">
              <a:lnSpc>
                <a:spcPct val="100000"/>
              </a:lnSpc>
              <a:spcBef>
                <a:spcPct val="20000"/>
              </a:spcBef>
              <a:spcAft>
                <a:spcPts val="0"/>
              </a:spcAft>
              <a:buClrTx/>
              <a:buSzPct val="80000"/>
              <a:buFontTx/>
              <a:buNone/>
              <a:tabLst/>
              <a:defRPr sz="1866" kern="1200" spc="-70" baseline="0">
                <a:solidFill>
                  <a:schemeClr val="tx1"/>
                </a:solidFill>
                <a:latin typeface="Segoe UI Light" panose="020B0502040204020203" pitchFamily="34" charset="0"/>
                <a:ea typeface="+mn-ea"/>
                <a:cs typeface="Segoe UI Light" panose="020B0502040204020203" pitchFamily="34" charset="0"/>
              </a:defRPr>
            </a:lvl1pPr>
            <a:lvl2pPr marL="0" marR="0" indent="0" algn="l" defTabSz="914363" rtl="0" eaLnBrk="1" fontAlgn="auto" latinLnBrk="0" hangingPunct="1">
              <a:lnSpc>
                <a:spcPct val="90000"/>
              </a:lnSpc>
              <a:spcBef>
                <a:spcPct val="20000"/>
              </a:spcBef>
              <a:spcAft>
                <a:spcPts val="0"/>
              </a:spcAft>
              <a:buClrTx/>
              <a:buSzPct val="90000"/>
              <a:buFontTx/>
              <a:buNone/>
              <a:tabLst/>
              <a:defRPr sz="1866" kern="1200" spc="0" baseline="0">
                <a:gradFill>
                  <a:gsLst>
                    <a:gs pos="1250">
                      <a:schemeClr val="bg2"/>
                    </a:gs>
                    <a:gs pos="100000">
                      <a:schemeClr val="bg2"/>
                    </a:gs>
                  </a:gsLst>
                  <a:lin ang="5400000" scaled="0"/>
                </a:gradFill>
                <a:latin typeface="Segoe Pro Light"/>
                <a:ea typeface="+mn-ea"/>
                <a:cs typeface="+mn-cs"/>
              </a:defRPr>
            </a:lvl2pPr>
            <a:lvl3pPr marL="0" marR="0" indent="0" algn="l" defTabSz="914363" rtl="0" eaLnBrk="1" fontAlgn="auto" latinLnBrk="0" hangingPunct="1">
              <a:lnSpc>
                <a:spcPct val="90000"/>
              </a:lnSpc>
              <a:spcBef>
                <a:spcPct val="20000"/>
              </a:spcBef>
              <a:spcAft>
                <a:spcPts val="0"/>
              </a:spcAft>
              <a:buClrTx/>
              <a:buSzPct val="90000"/>
              <a:buFontTx/>
              <a:buNone/>
              <a:tabLst>
                <a:tab pos="798513" algn="l"/>
              </a:tabLst>
              <a:defRPr sz="1866" kern="1200" spc="0" baseline="0">
                <a:gradFill>
                  <a:gsLst>
                    <a:gs pos="1250">
                      <a:schemeClr val="bg2"/>
                    </a:gs>
                    <a:gs pos="100000">
                      <a:schemeClr val="bg2"/>
                    </a:gs>
                  </a:gsLst>
                  <a:lin ang="5400000" scaled="0"/>
                </a:gradFill>
                <a:latin typeface="Segoe Pro Light"/>
                <a:ea typeface="+mn-ea"/>
                <a:cs typeface="+mn-cs"/>
              </a:defRPr>
            </a:lvl3pPr>
            <a:lvl4pPr marL="0" marR="0" indent="0" algn="l" defTabSz="914363" rtl="0" eaLnBrk="1" fontAlgn="auto" latinLnBrk="0" hangingPunct="1">
              <a:lnSpc>
                <a:spcPct val="90000"/>
              </a:lnSpc>
              <a:spcBef>
                <a:spcPct val="20000"/>
              </a:spcBef>
              <a:spcAft>
                <a:spcPts val="0"/>
              </a:spcAft>
              <a:buClrTx/>
              <a:buSzPct val="90000"/>
              <a:buFontTx/>
              <a:buNone/>
              <a:tabLst/>
              <a:defRPr sz="1866" kern="1200" spc="0" baseline="0">
                <a:gradFill>
                  <a:gsLst>
                    <a:gs pos="1250">
                      <a:schemeClr val="bg2"/>
                    </a:gs>
                    <a:gs pos="100000">
                      <a:schemeClr val="bg2"/>
                    </a:gs>
                  </a:gsLst>
                  <a:lin ang="5400000" scaled="0"/>
                </a:gradFill>
                <a:latin typeface="Segoe Pro Light"/>
                <a:ea typeface="+mn-ea"/>
                <a:cs typeface="+mn-cs"/>
              </a:defRPr>
            </a:lvl4pPr>
            <a:lvl5pPr marL="0" marR="0" indent="0" algn="l" defTabSz="914363" rtl="0" eaLnBrk="1" fontAlgn="auto" latinLnBrk="0" hangingPunct="1">
              <a:lnSpc>
                <a:spcPct val="90000"/>
              </a:lnSpc>
              <a:spcBef>
                <a:spcPct val="20000"/>
              </a:spcBef>
              <a:spcAft>
                <a:spcPts val="0"/>
              </a:spcAft>
              <a:buClrTx/>
              <a:buSzPct val="90000"/>
              <a:buFontTx/>
              <a:buNone/>
              <a:tabLst>
                <a:tab pos="1255713" algn="l"/>
              </a:tabLst>
              <a:defRPr sz="1866" kern="1200" spc="0" baseline="0">
                <a:gradFill>
                  <a:gsLst>
                    <a:gs pos="1250">
                      <a:schemeClr val="bg2"/>
                    </a:gs>
                    <a:gs pos="100000">
                      <a:schemeClr val="bg2"/>
                    </a:gs>
                  </a:gsLst>
                  <a:lin ang="5400000" scaled="0"/>
                </a:gradFill>
                <a:latin typeface="Segoe Pro Ligh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800" dirty="0"/>
          </a:p>
        </p:txBody>
      </p:sp>
      <p:pic>
        <p:nvPicPr>
          <p:cNvPr id="17" name="Gráfico 16">
            <a:extLst>
              <a:ext uri="{FF2B5EF4-FFF2-40B4-BE49-F238E27FC236}">
                <a16:creationId xmlns:a16="http://schemas.microsoft.com/office/drawing/2014/main" id="{7C158B59-948B-45C0-B0F1-E15CF3A7D23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103870" y="4182051"/>
            <a:ext cx="3869464" cy="1212383"/>
          </a:xfrm>
          <a:prstGeom prst="rect">
            <a:avLst/>
          </a:prstGeom>
        </p:spPr>
      </p:pic>
    </p:spTree>
    <p:extLst>
      <p:ext uri="{BB962C8B-B14F-4D97-AF65-F5344CB8AC3E}">
        <p14:creationId xmlns:p14="http://schemas.microsoft.com/office/powerpoint/2010/main" val="34296997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8" y="1447799"/>
            <a:ext cx="11151917" cy="1975926"/>
          </a:xfrm>
          <a:prstGeom prst="rect">
            <a:avLst/>
          </a:prstGeom>
        </p:spPr>
        <p:txBody>
          <a:bodyPr/>
          <a:lstStyle>
            <a:lvl1pPr marL="0" indent="0">
              <a:spcBef>
                <a:spcPts val="1800"/>
              </a:spcBef>
              <a:buNone/>
              <a:defRPr sz="3001">
                <a:solidFill>
                  <a:srgbClr val="333333"/>
                </a:solidFill>
                <a:latin typeface="+mj-lt"/>
              </a:defRPr>
            </a:lvl1pPr>
            <a:lvl2pPr marL="0" indent="0">
              <a:buNone/>
              <a:defRPr sz="1500">
                <a:solidFill>
                  <a:srgbClr val="333333"/>
                </a:solidFill>
              </a:defRPr>
            </a:lvl2pPr>
            <a:lvl3pPr marL="173878"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p:txBody>
          <a:bodyPr/>
          <a:lstStyle>
            <a:lvl1pPr>
              <a:defRPr>
                <a:solidFill>
                  <a:schemeClr val="accent6"/>
                </a:solidFill>
              </a:defRPr>
            </a:lvl1pPr>
          </a:lstStyle>
          <a:p>
            <a:r>
              <a:rPr lang="en-US" dirty="0"/>
              <a:t>Click to edit Master title style</a:t>
            </a:r>
          </a:p>
        </p:txBody>
      </p:sp>
    </p:spTree>
    <p:extLst>
      <p:ext uri="{BB962C8B-B14F-4D97-AF65-F5344CB8AC3E}">
        <p14:creationId xmlns:p14="http://schemas.microsoft.com/office/powerpoint/2010/main" val="24146948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2"/>
            <a:ext cx="11151917" cy="747897"/>
          </a:xfrm>
        </p:spPr>
        <p:txBody>
          <a:bodyPr/>
          <a:lstStyle>
            <a:lvl1pPr>
              <a:defRPr>
                <a:solidFill>
                  <a:schemeClr val="accent6"/>
                </a:solidFill>
              </a:defRPr>
            </a:lvl1pPr>
          </a:lstStyle>
          <a:p>
            <a:r>
              <a:rPr lang="en-US" dirty="0"/>
              <a:t>Click to edit Master title style</a:t>
            </a:r>
          </a:p>
        </p:txBody>
      </p:sp>
      <p:sp>
        <p:nvSpPr>
          <p:cNvPr id="5" name="Text Placeholder 4"/>
          <p:cNvSpPr>
            <a:spLocks noGrp="1"/>
          </p:cNvSpPr>
          <p:nvPr>
            <p:ph type="body" sz="quarter" idx="10"/>
          </p:nvPr>
        </p:nvSpPr>
        <p:spPr>
          <a:xfrm>
            <a:off x="519248" y="1447799"/>
            <a:ext cx="11151917" cy="2043636"/>
          </a:xfrm>
          <a:prstGeom prst="rect">
            <a:avLst/>
          </a:prstGeom>
        </p:spPr>
        <p:txBody>
          <a:bodyPr/>
          <a:lstStyle>
            <a:lvl1pPr marL="213179" indent="-213179">
              <a:buFont typeface="Wingdings" pitchFamily="2" charset="2"/>
              <a:buChar char=""/>
              <a:defRPr sz="3001">
                <a:solidFill>
                  <a:srgbClr val="333333"/>
                </a:solidFill>
              </a:defRPr>
            </a:lvl1pPr>
            <a:lvl2pPr marL="388247" indent="-175069">
              <a:buFont typeface="Wingdings" pitchFamily="2" charset="2"/>
              <a:buChar char=""/>
              <a:defRPr>
                <a:solidFill>
                  <a:srgbClr val="333333"/>
                </a:solidFill>
                <a:latin typeface="+mn-lt"/>
              </a:defRPr>
            </a:lvl2pPr>
            <a:lvl3pPr marL="556171" indent="-167923">
              <a:buFont typeface="Wingdings" pitchFamily="2" charset="2"/>
              <a:buChar char=""/>
              <a:tabLst/>
              <a:defRPr>
                <a:solidFill>
                  <a:srgbClr val="333333"/>
                </a:solidFill>
                <a:latin typeface="+mn-lt"/>
              </a:defRPr>
            </a:lvl3pPr>
            <a:lvl4pPr marL="685983" indent="-129813">
              <a:buFont typeface="Wingdings" pitchFamily="2" charset="2"/>
              <a:buChar char=""/>
              <a:defRPr>
                <a:solidFill>
                  <a:srgbClr val="333333"/>
                </a:solidFill>
                <a:latin typeface="+mn-lt"/>
              </a:defRPr>
            </a:lvl4pPr>
            <a:lvl5pPr marL="815796" indent="-129813">
              <a:buFont typeface="Wingdings" pitchFamily="2" charset="2"/>
              <a:buChar char=""/>
              <a:tabLst/>
              <a:defRPr>
                <a:solidFill>
                  <a:srgbClr val="333333"/>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531968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6"/>
                </a:solidFill>
              </a:defRPr>
            </a:lvl1pPr>
          </a:lstStyle>
          <a:p>
            <a:r>
              <a:rPr lang="en-US" dirty="0"/>
              <a:t>Click to edit Master title style</a:t>
            </a:r>
          </a:p>
        </p:txBody>
      </p:sp>
      <p:sp>
        <p:nvSpPr>
          <p:cNvPr id="6" name="Text Placeholder 5"/>
          <p:cNvSpPr>
            <a:spLocks noGrp="1"/>
          </p:cNvSpPr>
          <p:nvPr>
            <p:ph type="body" sz="quarter" idx="11"/>
          </p:nvPr>
        </p:nvSpPr>
        <p:spPr>
          <a:xfrm>
            <a:off x="520836" y="1447802"/>
            <a:ext cx="5396365" cy="2462213"/>
          </a:xfrm>
        </p:spPr>
        <p:txBody>
          <a:bodyPr/>
          <a:lstStyle>
            <a:lvl1pPr marL="0" indent="0">
              <a:spcBef>
                <a:spcPts val="900"/>
              </a:spcBef>
              <a:buNone/>
              <a:defRPr sz="3001">
                <a:solidFill>
                  <a:schemeClr val="accent6"/>
                </a:solidFill>
                <a:latin typeface="+mj-lt"/>
              </a:defRPr>
            </a:lvl1pPr>
            <a:lvl2pPr marL="0" indent="0">
              <a:buNone/>
              <a:defRPr sz="1500">
                <a:solidFill>
                  <a:srgbClr val="333333"/>
                </a:solidFill>
              </a:defRPr>
            </a:lvl2pPr>
            <a:lvl3pPr marL="175069"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2"/>
          </p:nvPr>
        </p:nvSpPr>
        <p:spPr>
          <a:xfrm>
            <a:off x="6279563" y="1447802"/>
            <a:ext cx="5396365" cy="2462213"/>
          </a:xfrm>
        </p:spPr>
        <p:txBody>
          <a:bodyPr/>
          <a:lstStyle>
            <a:lvl1pPr marL="0" indent="0">
              <a:spcBef>
                <a:spcPts val="900"/>
              </a:spcBef>
              <a:buNone/>
              <a:defRPr lang="en-US" sz="3001" kern="1200" spc="-53" baseline="0" dirty="0" smtClean="0">
                <a:solidFill>
                  <a:schemeClr val="accent6"/>
                </a:solidFill>
                <a:latin typeface="+mj-lt"/>
                <a:ea typeface="+mn-ea"/>
                <a:cs typeface="+mn-cs"/>
              </a:defRPr>
            </a:lvl1pPr>
            <a:lvl2pPr marL="2382"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2pPr>
            <a:lvl3pPr marL="175069"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3pPr>
            <a:lvl4pPr marL="345373"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4pPr>
            <a:lvl5pPr marL="515678"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a:solidFill>
                  <a:srgbClr val="333333"/>
                </a:solidFill>
                <a:latin typeface="+mn-lt"/>
                <a:ea typeface="+mn-ea"/>
                <a:cs typeface="+mn-cs"/>
              </a:defRPr>
            </a:lvl5pPr>
          </a:lstStyle>
          <a:p>
            <a:pPr marL="0" marR="0" lvl="0"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6782336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6"/>
                </a:solidFill>
              </a:defRPr>
            </a:lvl1pPr>
          </a:lstStyle>
          <a:p>
            <a:r>
              <a:rPr lang="en-US" dirty="0"/>
              <a:t>Click to edit Master title style</a:t>
            </a:r>
          </a:p>
        </p:txBody>
      </p:sp>
      <p:sp>
        <p:nvSpPr>
          <p:cNvPr id="6" name="Text Placeholder 5"/>
          <p:cNvSpPr>
            <a:spLocks noGrp="1"/>
          </p:cNvSpPr>
          <p:nvPr>
            <p:ph type="body" sz="quarter" idx="11"/>
          </p:nvPr>
        </p:nvSpPr>
        <p:spPr>
          <a:xfrm>
            <a:off x="520836" y="1447802"/>
            <a:ext cx="5396365" cy="2462213"/>
          </a:xfrm>
        </p:spPr>
        <p:txBody>
          <a:bodyPr/>
          <a:lstStyle>
            <a:lvl1pPr marL="0" indent="0">
              <a:spcBef>
                <a:spcPts val="900"/>
              </a:spcBef>
              <a:buNone/>
              <a:defRPr sz="3001">
                <a:solidFill>
                  <a:srgbClr val="333333"/>
                </a:solidFill>
                <a:latin typeface="+mj-lt"/>
              </a:defRPr>
            </a:lvl1pPr>
            <a:lvl2pPr marL="0" indent="0">
              <a:buNone/>
              <a:defRPr sz="1500">
                <a:solidFill>
                  <a:srgbClr val="333333"/>
                </a:solidFill>
              </a:defRPr>
            </a:lvl2pPr>
            <a:lvl3pPr marL="175069"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2"/>
          </p:nvPr>
        </p:nvSpPr>
        <p:spPr>
          <a:xfrm>
            <a:off x="6279563" y="1447802"/>
            <a:ext cx="5396365" cy="2462213"/>
          </a:xfrm>
        </p:spPr>
        <p:txBody>
          <a:bodyPr/>
          <a:lstStyle>
            <a:lvl1pPr marL="0" indent="0">
              <a:spcBef>
                <a:spcPts val="900"/>
              </a:spcBef>
              <a:buNone/>
              <a:defRPr lang="en-US" sz="3001" kern="1200" spc="-53" baseline="0" dirty="0" smtClean="0">
                <a:solidFill>
                  <a:srgbClr val="333333"/>
                </a:solidFill>
                <a:latin typeface="+mj-lt"/>
                <a:ea typeface="+mn-ea"/>
                <a:cs typeface="+mn-cs"/>
              </a:defRPr>
            </a:lvl1pPr>
            <a:lvl2pPr marL="2382"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2pPr>
            <a:lvl3pPr marL="175069"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3pPr>
            <a:lvl4pPr marL="345373"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4pPr>
            <a:lvl5pPr marL="515678"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a:solidFill>
                  <a:srgbClr val="333333"/>
                </a:solidFill>
                <a:latin typeface="+mn-lt"/>
                <a:ea typeface="+mn-ea"/>
                <a:cs typeface="+mn-cs"/>
              </a:defRPr>
            </a:lvl5pPr>
          </a:lstStyle>
          <a:p>
            <a:pPr marL="0" marR="0" lvl="0"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6684351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6"/>
                </a:solidFill>
              </a:defRPr>
            </a:lvl1pPr>
          </a:lstStyle>
          <a:p>
            <a:r>
              <a:rPr lang="en-US" dirty="0"/>
              <a:t>Click to edit Master title style</a:t>
            </a:r>
          </a:p>
        </p:txBody>
      </p:sp>
      <p:sp>
        <p:nvSpPr>
          <p:cNvPr id="4" name="Text Placeholder 3"/>
          <p:cNvSpPr>
            <a:spLocks noGrp="1"/>
          </p:cNvSpPr>
          <p:nvPr>
            <p:ph type="body" sz="quarter" idx="10"/>
          </p:nvPr>
        </p:nvSpPr>
        <p:spPr>
          <a:xfrm>
            <a:off x="520836" y="1447801"/>
            <a:ext cx="5396365" cy="1389739"/>
          </a:xfrm>
        </p:spPr>
        <p:txBody>
          <a:bodyPr>
            <a:spAutoFit/>
          </a:bodyPr>
          <a:lstStyle>
            <a:lvl1pPr marL="219133" indent="-219133">
              <a:spcBef>
                <a:spcPts val="900"/>
              </a:spcBef>
              <a:buClr>
                <a:schemeClr val="bg2"/>
              </a:buClr>
              <a:buSzPct val="100000"/>
              <a:buFont typeface="Wingdings" pitchFamily="2" charset="2"/>
              <a:buChar char=""/>
              <a:defRPr lang="en-US" sz="2701" kern="1200" spc="-53" baseline="0" dirty="0" smtClean="0">
                <a:solidFill>
                  <a:srgbClr val="333333"/>
                </a:solidFill>
                <a:latin typeface="+mj-lt"/>
                <a:ea typeface="+mn-ea"/>
                <a:cs typeface="+mn-cs"/>
              </a:defRPr>
            </a:lvl1pPr>
            <a:lvl2pPr marL="390629" indent="-171496">
              <a:defRPr sz="1500">
                <a:solidFill>
                  <a:srgbClr val="333333"/>
                </a:solidFill>
              </a:defRPr>
            </a:lvl2pPr>
            <a:lvl3pPr marL="514487" indent="-123858">
              <a:tabLst/>
              <a:defRPr sz="1500">
                <a:solidFill>
                  <a:srgbClr val="333333"/>
                </a:solidFill>
              </a:defRPr>
            </a:lvl3pPr>
            <a:lvl4pPr marL="647873" indent="-133386">
              <a:defRPr>
                <a:solidFill>
                  <a:srgbClr val="333333"/>
                </a:solidFill>
              </a:defRPr>
            </a:lvl4pPr>
            <a:lvl5pPr marL="771731" indent="-123858">
              <a:tabLst/>
              <a:defRPr>
                <a:solidFill>
                  <a:srgbClr val="3333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1"/>
          </p:nvPr>
        </p:nvSpPr>
        <p:spPr>
          <a:xfrm>
            <a:off x="6279563" y="1447801"/>
            <a:ext cx="5396365" cy="1389739"/>
          </a:xfrm>
        </p:spPr>
        <p:txBody>
          <a:bodyPr>
            <a:spAutoFit/>
          </a:bodyPr>
          <a:lstStyle>
            <a:lvl1pPr marL="254862" indent="-254862">
              <a:spcBef>
                <a:spcPts val="900"/>
              </a:spcBef>
              <a:buClr>
                <a:schemeClr val="bg2"/>
              </a:buClr>
              <a:buFont typeface="Arial" pitchFamily="34" charset="0"/>
              <a:buChar char="•"/>
              <a:defRPr lang="en-US" sz="2701" kern="1200" spc="-53" baseline="0" dirty="0" smtClean="0">
                <a:solidFill>
                  <a:srgbClr val="333333"/>
                </a:solidFill>
                <a:latin typeface="+mj-lt"/>
                <a:ea typeface="+mn-ea"/>
                <a:cs typeface="+mn-cs"/>
              </a:defRPr>
            </a:lvl1pPr>
            <a:lvl2pPr marL="476377" indent="-257244">
              <a:defRPr lang="en-US" sz="1500" kern="1200" spc="0" baseline="0" dirty="0" smtClean="0">
                <a:solidFill>
                  <a:srgbClr val="333333"/>
                </a:solidFill>
                <a:latin typeface="+mn-lt"/>
                <a:ea typeface="+mn-ea"/>
                <a:cs typeface="+mn-cs"/>
              </a:defRPr>
            </a:lvl2pPr>
            <a:lvl3pPr marL="647873" indent="-257244">
              <a:defRPr lang="en-US" sz="1500" kern="1200" spc="0" baseline="0" dirty="0" smtClean="0">
                <a:solidFill>
                  <a:srgbClr val="333333"/>
                </a:solidFill>
                <a:latin typeface="+mn-lt"/>
                <a:ea typeface="+mn-ea"/>
                <a:cs typeface="+mn-cs"/>
              </a:defRPr>
            </a:lvl3pPr>
            <a:lvl4pPr marL="771731" indent="-257244">
              <a:defRPr lang="en-US" sz="1500" kern="1200" spc="0" baseline="0" dirty="0" smtClean="0">
                <a:solidFill>
                  <a:srgbClr val="333333"/>
                </a:solidFill>
                <a:latin typeface="+mn-lt"/>
                <a:ea typeface="+mn-ea"/>
                <a:cs typeface="+mn-cs"/>
              </a:defRPr>
            </a:lvl4pPr>
            <a:lvl5pPr marL="905116" indent="-257244">
              <a:defRPr lang="en-US" sz="1500" kern="1200" spc="0" baseline="0" dirty="0">
                <a:solidFill>
                  <a:srgbClr val="333333"/>
                </a:solidFill>
                <a:latin typeface="+mn-lt"/>
                <a:ea typeface="+mn-ea"/>
                <a:cs typeface="+mn-cs"/>
              </a:defRPr>
            </a:lvl5pPr>
          </a:lstStyle>
          <a:p>
            <a:pPr marL="219133" marR="0" lvl="0" indent="-219133" algn="l" defTabSz="685955" rtl="0" eaLnBrk="1" fontAlgn="auto" latinLnBrk="0" hangingPunct="1">
              <a:lnSpc>
                <a:spcPct val="90000"/>
              </a:lnSpc>
              <a:spcBef>
                <a:spcPts val="900"/>
              </a:spcBef>
              <a:spcAft>
                <a:spcPts val="0"/>
              </a:spcAft>
              <a:buClr>
                <a:schemeClr val="bg2"/>
              </a:buClr>
              <a:buSzPct val="100000"/>
              <a:buFont typeface="Wingdings" pitchFamily="2" charset="2"/>
              <a:buChar char=""/>
              <a:tabLst/>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936257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mp; Comparison,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6"/>
                </a:solidFill>
              </a:defRPr>
            </a:lvl1pPr>
          </a:lstStyle>
          <a:p>
            <a:r>
              <a:rPr lang="en-US" dirty="0"/>
              <a:t>Click to edit Master title style</a:t>
            </a:r>
          </a:p>
        </p:txBody>
      </p:sp>
      <p:sp>
        <p:nvSpPr>
          <p:cNvPr id="6" name="Text Placeholder 5"/>
          <p:cNvSpPr>
            <a:spLocks noGrp="1"/>
          </p:cNvSpPr>
          <p:nvPr>
            <p:ph type="body" sz="quarter" idx="11"/>
          </p:nvPr>
        </p:nvSpPr>
        <p:spPr>
          <a:xfrm>
            <a:off x="520836" y="1965602"/>
            <a:ext cx="5396365" cy="2027107"/>
          </a:xfrm>
        </p:spPr>
        <p:txBody>
          <a:bodyPr/>
          <a:lstStyle>
            <a:lvl1pPr marL="0" indent="0">
              <a:spcBef>
                <a:spcPts val="900"/>
              </a:spcBef>
              <a:buNone/>
              <a:defRPr sz="2401">
                <a:solidFill>
                  <a:schemeClr val="accent6"/>
                </a:solidFill>
                <a:latin typeface="+mj-lt"/>
              </a:defRPr>
            </a:lvl1pPr>
            <a:lvl2pPr marL="0" indent="0">
              <a:buNone/>
              <a:defRPr sz="1500">
                <a:solidFill>
                  <a:srgbClr val="333333"/>
                </a:solidFill>
              </a:defRPr>
            </a:lvl2pPr>
            <a:lvl3pPr marL="175069"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2"/>
          </p:nvPr>
        </p:nvSpPr>
        <p:spPr>
          <a:xfrm>
            <a:off x="6283636" y="1965602"/>
            <a:ext cx="5396365" cy="2027107"/>
          </a:xfrm>
        </p:spPr>
        <p:txBody>
          <a:bodyPr/>
          <a:lstStyle>
            <a:lvl1pPr marL="0" indent="0">
              <a:spcBef>
                <a:spcPts val="900"/>
              </a:spcBef>
              <a:buNone/>
              <a:defRPr lang="en-US" sz="2401" kern="1200" spc="-53" baseline="0" dirty="0" smtClean="0">
                <a:solidFill>
                  <a:schemeClr val="accent6"/>
                </a:solidFill>
                <a:latin typeface="+mj-lt"/>
                <a:ea typeface="+mn-ea"/>
                <a:cs typeface="+mn-cs"/>
              </a:defRPr>
            </a:lvl1pPr>
            <a:lvl2pPr marL="2382"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2pPr>
            <a:lvl3pPr marL="175069"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3pPr>
            <a:lvl4pPr marL="345373"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4pPr>
            <a:lvl5pPr marL="515678"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a:solidFill>
                  <a:srgbClr val="333333"/>
                </a:solidFill>
                <a:latin typeface="+mn-lt"/>
                <a:ea typeface="+mn-ea"/>
                <a:cs typeface="+mn-cs"/>
              </a:defRPr>
            </a:lvl5pPr>
          </a:lstStyle>
          <a:p>
            <a:pPr marL="0" marR="0" lvl="0"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8"/>
          <p:cNvSpPr>
            <a:spLocks noGrp="1"/>
          </p:cNvSpPr>
          <p:nvPr>
            <p:ph type="body" sz="quarter" idx="13"/>
          </p:nvPr>
        </p:nvSpPr>
        <p:spPr>
          <a:xfrm>
            <a:off x="520836" y="1447200"/>
            <a:ext cx="5396365" cy="441688"/>
          </a:xfrm>
        </p:spPr>
        <p:txBody>
          <a:bodyPr/>
          <a:lstStyle>
            <a:lvl1pPr marL="0" indent="0">
              <a:spcBef>
                <a:spcPts val="900"/>
              </a:spcBef>
              <a:buNone/>
              <a:defRPr lang="en-US" sz="2701" b="1" kern="1200" spc="-53" baseline="0" dirty="0" smtClean="0">
                <a:solidFill>
                  <a:schemeClr val="accent6"/>
                </a:solidFill>
                <a:latin typeface="+mj-lt"/>
                <a:ea typeface="+mn-ea"/>
                <a:cs typeface="+mn-cs"/>
              </a:defRPr>
            </a:lvl1pPr>
            <a:lvl2pPr marL="2382"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bg2"/>
                    </a:gs>
                    <a:gs pos="100000">
                      <a:schemeClr val="bg2"/>
                    </a:gs>
                  </a:gsLst>
                  <a:lin ang="5400000" scaled="0"/>
                </a:gradFill>
                <a:latin typeface="+mn-lt"/>
                <a:ea typeface="+mn-ea"/>
                <a:cs typeface="+mn-cs"/>
              </a:defRPr>
            </a:lvl2pPr>
            <a:lvl3pPr marL="175069"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bg2"/>
                    </a:gs>
                    <a:gs pos="100000">
                      <a:schemeClr val="bg2"/>
                    </a:gs>
                  </a:gsLst>
                  <a:lin ang="5400000" scaled="0"/>
                </a:gradFill>
                <a:latin typeface="+mn-lt"/>
                <a:ea typeface="+mn-ea"/>
                <a:cs typeface="+mn-cs"/>
              </a:defRPr>
            </a:lvl3pPr>
            <a:lvl4pPr marL="345373"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bg2"/>
                    </a:gs>
                    <a:gs pos="100000">
                      <a:schemeClr val="bg2"/>
                    </a:gs>
                  </a:gsLst>
                  <a:lin ang="5400000" scaled="0"/>
                </a:gradFill>
                <a:latin typeface="+mn-lt"/>
                <a:ea typeface="+mn-ea"/>
                <a:cs typeface="+mn-cs"/>
              </a:defRPr>
            </a:lvl4pPr>
            <a:lvl5pPr marL="515678"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a:gradFill>
                  <a:gsLst>
                    <a:gs pos="1250">
                      <a:schemeClr val="bg2"/>
                    </a:gs>
                    <a:gs pos="100000">
                      <a:schemeClr val="bg2"/>
                    </a:gs>
                  </a:gsLst>
                  <a:lin ang="5400000" scaled="0"/>
                </a:gradFill>
                <a:latin typeface="+mn-lt"/>
                <a:ea typeface="+mn-ea"/>
                <a:cs typeface="+mn-cs"/>
              </a:defRPr>
            </a:lvl5pPr>
          </a:lstStyle>
          <a:p>
            <a:pPr marL="0" marR="0" lvl="0"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dirty="0"/>
              <a:t>Click to edit Master text styles</a:t>
            </a:r>
          </a:p>
        </p:txBody>
      </p:sp>
      <p:sp>
        <p:nvSpPr>
          <p:cNvPr id="11" name="Text Placeholder 8"/>
          <p:cNvSpPr>
            <a:spLocks noGrp="1"/>
          </p:cNvSpPr>
          <p:nvPr>
            <p:ph type="body" sz="quarter" idx="14"/>
          </p:nvPr>
        </p:nvSpPr>
        <p:spPr>
          <a:xfrm>
            <a:off x="6283636" y="1447200"/>
            <a:ext cx="5396365" cy="441688"/>
          </a:xfrm>
        </p:spPr>
        <p:txBody>
          <a:bodyPr/>
          <a:lstStyle>
            <a:lvl1pPr marL="0" indent="0">
              <a:spcBef>
                <a:spcPts val="900"/>
              </a:spcBef>
              <a:buNone/>
              <a:defRPr lang="en-US" sz="2701" b="1" kern="1200" spc="-53" baseline="0" dirty="0" smtClean="0">
                <a:solidFill>
                  <a:schemeClr val="accent6"/>
                </a:solidFill>
                <a:latin typeface="+mj-lt"/>
                <a:ea typeface="+mn-ea"/>
                <a:cs typeface="+mn-cs"/>
              </a:defRPr>
            </a:lvl1pPr>
            <a:lvl2pPr marL="2382"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bg2"/>
                    </a:gs>
                    <a:gs pos="100000">
                      <a:schemeClr val="bg2"/>
                    </a:gs>
                  </a:gsLst>
                  <a:lin ang="5400000" scaled="0"/>
                </a:gradFill>
                <a:latin typeface="+mn-lt"/>
                <a:ea typeface="+mn-ea"/>
                <a:cs typeface="+mn-cs"/>
              </a:defRPr>
            </a:lvl2pPr>
            <a:lvl3pPr marL="175069"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bg2"/>
                    </a:gs>
                    <a:gs pos="100000">
                      <a:schemeClr val="bg2"/>
                    </a:gs>
                  </a:gsLst>
                  <a:lin ang="5400000" scaled="0"/>
                </a:gradFill>
                <a:latin typeface="+mn-lt"/>
                <a:ea typeface="+mn-ea"/>
                <a:cs typeface="+mn-cs"/>
              </a:defRPr>
            </a:lvl3pPr>
            <a:lvl4pPr marL="345373"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bg2"/>
                    </a:gs>
                    <a:gs pos="100000">
                      <a:schemeClr val="bg2"/>
                    </a:gs>
                  </a:gsLst>
                  <a:lin ang="5400000" scaled="0"/>
                </a:gradFill>
                <a:latin typeface="+mn-lt"/>
                <a:ea typeface="+mn-ea"/>
                <a:cs typeface="+mn-cs"/>
              </a:defRPr>
            </a:lvl4pPr>
            <a:lvl5pPr marL="515678"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a:gradFill>
                  <a:gsLst>
                    <a:gs pos="1250">
                      <a:schemeClr val="bg2"/>
                    </a:gs>
                    <a:gs pos="100000">
                      <a:schemeClr val="bg2"/>
                    </a:gs>
                  </a:gsLst>
                  <a:lin ang="5400000" scaled="0"/>
                </a:gradFill>
                <a:latin typeface="+mn-lt"/>
                <a:ea typeface="+mn-ea"/>
                <a:cs typeface="+mn-cs"/>
              </a:defRPr>
            </a:lvl5pPr>
          </a:lstStyle>
          <a:p>
            <a:pPr marL="0" marR="0" lvl="0"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dirty="0"/>
              <a:t>Click to edit Master text styles</a:t>
            </a:r>
          </a:p>
        </p:txBody>
      </p:sp>
    </p:spTree>
    <p:extLst>
      <p:ext uri="{BB962C8B-B14F-4D97-AF65-F5344CB8AC3E}">
        <p14:creationId xmlns:p14="http://schemas.microsoft.com/office/powerpoint/2010/main" val="27848472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mp; Comparison,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6"/>
                </a:solidFill>
              </a:defRPr>
            </a:lvl1pPr>
          </a:lstStyle>
          <a:p>
            <a:r>
              <a:rPr lang="en-US" dirty="0"/>
              <a:t>Click to edit Master title style</a:t>
            </a:r>
          </a:p>
        </p:txBody>
      </p:sp>
      <p:sp>
        <p:nvSpPr>
          <p:cNvPr id="6" name="Text Placeholder 5"/>
          <p:cNvSpPr>
            <a:spLocks noGrp="1"/>
          </p:cNvSpPr>
          <p:nvPr>
            <p:ph type="body" sz="quarter" idx="11"/>
          </p:nvPr>
        </p:nvSpPr>
        <p:spPr>
          <a:xfrm>
            <a:off x="520836" y="1965602"/>
            <a:ext cx="5396365" cy="2462213"/>
          </a:xfrm>
        </p:spPr>
        <p:txBody>
          <a:bodyPr/>
          <a:lstStyle>
            <a:lvl1pPr marL="0" indent="0">
              <a:spcBef>
                <a:spcPts val="900"/>
              </a:spcBef>
              <a:buNone/>
              <a:defRPr sz="2401">
                <a:solidFill>
                  <a:srgbClr val="333333"/>
                </a:solidFill>
                <a:latin typeface="+mj-lt"/>
              </a:defRPr>
            </a:lvl1pPr>
            <a:lvl2pPr marL="0" indent="0">
              <a:buNone/>
              <a:defRPr sz="1500">
                <a:solidFill>
                  <a:srgbClr val="333333"/>
                </a:solidFill>
              </a:defRPr>
            </a:lvl2pPr>
            <a:lvl3pPr marL="175069"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2"/>
          </p:nvPr>
        </p:nvSpPr>
        <p:spPr>
          <a:xfrm>
            <a:off x="6283636" y="1965602"/>
            <a:ext cx="5396365" cy="2462213"/>
          </a:xfrm>
        </p:spPr>
        <p:txBody>
          <a:bodyPr/>
          <a:lstStyle>
            <a:lvl1pPr marL="0" indent="0">
              <a:spcBef>
                <a:spcPts val="900"/>
              </a:spcBef>
              <a:buNone/>
              <a:defRPr lang="en-US" sz="2401" kern="1200" spc="-53" baseline="0" dirty="0" smtClean="0">
                <a:solidFill>
                  <a:srgbClr val="333333"/>
                </a:solidFill>
                <a:latin typeface="+mj-lt"/>
                <a:ea typeface="+mn-ea"/>
                <a:cs typeface="+mn-cs"/>
              </a:defRPr>
            </a:lvl1pPr>
            <a:lvl2pPr marL="2382"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2pPr>
            <a:lvl3pPr marL="175069"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3pPr>
            <a:lvl4pPr marL="345373"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4pPr>
            <a:lvl5pPr marL="515678"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a:solidFill>
                  <a:srgbClr val="333333"/>
                </a:solidFill>
                <a:latin typeface="+mn-lt"/>
                <a:ea typeface="+mn-ea"/>
                <a:cs typeface="+mn-cs"/>
              </a:defRPr>
            </a:lvl5pPr>
          </a:lstStyle>
          <a:p>
            <a:pPr marL="0" marR="0" lvl="0"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5"/>
          <p:cNvSpPr>
            <a:spLocks noGrp="1"/>
          </p:cNvSpPr>
          <p:nvPr>
            <p:ph type="body" sz="quarter" idx="13"/>
          </p:nvPr>
        </p:nvSpPr>
        <p:spPr>
          <a:xfrm>
            <a:off x="522136" y="1447200"/>
            <a:ext cx="5396365" cy="442800"/>
          </a:xfrm>
        </p:spPr>
        <p:txBody>
          <a:bodyPr/>
          <a:lstStyle>
            <a:lvl1pPr marL="0" indent="0">
              <a:spcBef>
                <a:spcPts val="900"/>
              </a:spcBef>
              <a:buNone/>
              <a:defRPr sz="2701" b="1">
                <a:solidFill>
                  <a:srgbClr val="333333"/>
                </a:solidFill>
                <a:latin typeface="+mj-lt"/>
              </a:defRPr>
            </a:lvl1pPr>
            <a:lvl2pPr marL="0" indent="0">
              <a:buNone/>
              <a:defRPr sz="1500">
                <a:gradFill>
                  <a:gsLst>
                    <a:gs pos="1000">
                      <a:schemeClr val="bg2"/>
                    </a:gs>
                    <a:gs pos="98000">
                      <a:schemeClr val="bg2"/>
                    </a:gs>
                  </a:gsLst>
                  <a:lin ang="5400000" scaled="0"/>
                </a:gradFill>
              </a:defRPr>
            </a:lvl2pPr>
            <a:lvl3pPr marL="175069" indent="0">
              <a:buNone/>
              <a:defRPr sz="1500">
                <a:gradFill>
                  <a:gsLst>
                    <a:gs pos="1000">
                      <a:schemeClr val="bg2"/>
                    </a:gs>
                    <a:gs pos="98000">
                      <a:schemeClr val="bg2"/>
                    </a:gs>
                  </a:gsLst>
                  <a:lin ang="5400000" scaled="0"/>
                </a:gradFill>
              </a:defRPr>
            </a:lvl3pPr>
            <a:lvl4pPr marL="342991" indent="0">
              <a:buNone/>
              <a:defRPr sz="1500">
                <a:gradFill>
                  <a:gsLst>
                    <a:gs pos="1000">
                      <a:schemeClr val="bg2"/>
                    </a:gs>
                    <a:gs pos="98000">
                      <a:schemeClr val="bg2"/>
                    </a:gs>
                  </a:gsLst>
                  <a:lin ang="5400000" scaled="0"/>
                </a:gradFill>
              </a:defRPr>
            </a:lvl4pPr>
            <a:lvl5pPr marL="520442" indent="0">
              <a:buNone/>
              <a:defRPr sz="1500">
                <a:gradFill>
                  <a:gsLst>
                    <a:gs pos="1000">
                      <a:schemeClr val="bg2"/>
                    </a:gs>
                    <a:gs pos="98000">
                      <a:schemeClr val="bg2"/>
                    </a:gs>
                  </a:gsLst>
                  <a:lin ang="5400000" scaled="0"/>
                </a:gradFill>
              </a:defRPr>
            </a:lvl5pPr>
          </a:lstStyle>
          <a:p>
            <a:pPr lvl="0"/>
            <a:r>
              <a:rPr lang="en-US" dirty="0"/>
              <a:t>Click to edit Master text styles</a:t>
            </a:r>
          </a:p>
        </p:txBody>
      </p:sp>
      <p:sp>
        <p:nvSpPr>
          <p:cNvPr id="8" name="Text Placeholder 5"/>
          <p:cNvSpPr>
            <a:spLocks noGrp="1"/>
          </p:cNvSpPr>
          <p:nvPr>
            <p:ph type="body" sz="quarter" idx="14"/>
          </p:nvPr>
        </p:nvSpPr>
        <p:spPr>
          <a:xfrm>
            <a:off x="6283636" y="1447800"/>
            <a:ext cx="5396365" cy="442800"/>
          </a:xfrm>
        </p:spPr>
        <p:txBody>
          <a:bodyPr/>
          <a:lstStyle>
            <a:lvl1pPr marL="0" indent="0">
              <a:spcBef>
                <a:spcPts val="900"/>
              </a:spcBef>
              <a:buNone/>
              <a:defRPr sz="2701" b="1">
                <a:solidFill>
                  <a:srgbClr val="333333"/>
                </a:solidFill>
                <a:latin typeface="+mj-lt"/>
              </a:defRPr>
            </a:lvl1pPr>
            <a:lvl2pPr marL="0" indent="0">
              <a:buNone/>
              <a:defRPr sz="1500">
                <a:gradFill>
                  <a:gsLst>
                    <a:gs pos="1000">
                      <a:schemeClr val="bg2"/>
                    </a:gs>
                    <a:gs pos="98000">
                      <a:schemeClr val="bg2"/>
                    </a:gs>
                  </a:gsLst>
                  <a:lin ang="5400000" scaled="0"/>
                </a:gradFill>
              </a:defRPr>
            </a:lvl2pPr>
            <a:lvl3pPr marL="175069" indent="0">
              <a:buNone/>
              <a:defRPr sz="1500">
                <a:gradFill>
                  <a:gsLst>
                    <a:gs pos="1000">
                      <a:schemeClr val="bg2"/>
                    </a:gs>
                    <a:gs pos="98000">
                      <a:schemeClr val="bg2"/>
                    </a:gs>
                  </a:gsLst>
                  <a:lin ang="5400000" scaled="0"/>
                </a:gradFill>
              </a:defRPr>
            </a:lvl3pPr>
            <a:lvl4pPr marL="342991" indent="0">
              <a:buNone/>
              <a:defRPr sz="1500">
                <a:gradFill>
                  <a:gsLst>
                    <a:gs pos="1000">
                      <a:schemeClr val="bg2"/>
                    </a:gs>
                    <a:gs pos="98000">
                      <a:schemeClr val="bg2"/>
                    </a:gs>
                  </a:gsLst>
                  <a:lin ang="5400000" scaled="0"/>
                </a:gradFill>
              </a:defRPr>
            </a:lvl4pPr>
            <a:lvl5pPr marL="520442" indent="0">
              <a:buNone/>
              <a:defRPr sz="1500">
                <a:gradFill>
                  <a:gsLst>
                    <a:gs pos="1000">
                      <a:schemeClr val="bg2"/>
                    </a:gs>
                    <a:gs pos="98000">
                      <a:schemeClr val="bg2"/>
                    </a:gs>
                  </a:gsLst>
                  <a:lin ang="5400000" scaled="0"/>
                </a:gradFill>
              </a:defRPr>
            </a:lvl5pPr>
          </a:lstStyle>
          <a:p>
            <a:pPr lvl="0"/>
            <a:r>
              <a:rPr lang="en-US" dirty="0"/>
              <a:t>Click to edit Master text styles</a:t>
            </a:r>
          </a:p>
        </p:txBody>
      </p:sp>
    </p:spTree>
    <p:extLst>
      <p:ext uri="{BB962C8B-B14F-4D97-AF65-F5344CB8AC3E}">
        <p14:creationId xmlns:p14="http://schemas.microsoft.com/office/powerpoint/2010/main" val="382632786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mp; Comparison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6"/>
                </a:solidFill>
              </a:defRPr>
            </a:lvl1pPr>
          </a:lstStyle>
          <a:p>
            <a:r>
              <a:rPr lang="en-US" dirty="0"/>
              <a:t>Click to edit Master title style</a:t>
            </a:r>
          </a:p>
        </p:txBody>
      </p:sp>
      <p:sp>
        <p:nvSpPr>
          <p:cNvPr id="4" name="Text Placeholder 3"/>
          <p:cNvSpPr>
            <a:spLocks noGrp="1"/>
          </p:cNvSpPr>
          <p:nvPr>
            <p:ph type="body" sz="quarter" idx="10"/>
          </p:nvPr>
        </p:nvSpPr>
        <p:spPr>
          <a:xfrm>
            <a:off x="522136" y="1966801"/>
            <a:ext cx="5396365" cy="1389739"/>
          </a:xfrm>
        </p:spPr>
        <p:txBody>
          <a:bodyPr>
            <a:spAutoFit/>
          </a:bodyPr>
          <a:lstStyle>
            <a:lvl1pPr marL="219133" indent="-219133">
              <a:spcBef>
                <a:spcPts val="900"/>
              </a:spcBef>
              <a:buClr>
                <a:schemeClr val="bg2"/>
              </a:buClr>
              <a:buSzPct val="100000"/>
              <a:buFont typeface="Wingdings" pitchFamily="2" charset="2"/>
              <a:buChar char=""/>
              <a:defRPr lang="en-US" sz="2701" kern="1200" spc="-53" baseline="0" dirty="0" smtClean="0">
                <a:solidFill>
                  <a:srgbClr val="333333"/>
                </a:solidFill>
                <a:latin typeface="+mj-lt"/>
                <a:ea typeface="+mn-ea"/>
                <a:cs typeface="+mn-cs"/>
              </a:defRPr>
            </a:lvl1pPr>
            <a:lvl2pPr marL="390629" indent="-171496">
              <a:defRPr sz="1500">
                <a:solidFill>
                  <a:srgbClr val="333333"/>
                </a:solidFill>
              </a:defRPr>
            </a:lvl2pPr>
            <a:lvl3pPr marL="514487" indent="-123858">
              <a:tabLst/>
              <a:defRPr sz="1500">
                <a:solidFill>
                  <a:srgbClr val="333333"/>
                </a:solidFill>
              </a:defRPr>
            </a:lvl3pPr>
            <a:lvl4pPr marL="647873" indent="-133386">
              <a:defRPr>
                <a:solidFill>
                  <a:srgbClr val="333333"/>
                </a:solidFill>
              </a:defRPr>
            </a:lvl4pPr>
            <a:lvl5pPr marL="771731" indent="-123858">
              <a:tabLst/>
              <a:defRPr>
                <a:solidFill>
                  <a:srgbClr val="3333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1"/>
          </p:nvPr>
        </p:nvSpPr>
        <p:spPr>
          <a:xfrm>
            <a:off x="6284327" y="1965601"/>
            <a:ext cx="5396365" cy="1389739"/>
          </a:xfrm>
        </p:spPr>
        <p:txBody>
          <a:bodyPr>
            <a:spAutoFit/>
          </a:bodyPr>
          <a:lstStyle>
            <a:lvl1pPr marL="254862" indent="-254862">
              <a:spcBef>
                <a:spcPts val="900"/>
              </a:spcBef>
              <a:buClr>
                <a:schemeClr val="bg2"/>
              </a:buClr>
              <a:buFont typeface="Arial" pitchFamily="34" charset="0"/>
              <a:buChar char="•"/>
              <a:defRPr lang="en-US" sz="2701" kern="1200" spc="-53" baseline="0" dirty="0" smtClean="0">
                <a:solidFill>
                  <a:srgbClr val="333333"/>
                </a:solidFill>
                <a:latin typeface="+mj-lt"/>
                <a:ea typeface="+mn-ea"/>
                <a:cs typeface="+mn-cs"/>
              </a:defRPr>
            </a:lvl1pPr>
            <a:lvl2pPr marL="476377" indent="-257244">
              <a:defRPr lang="en-US" sz="1500" kern="1200" spc="0" baseline="0" dirty="0" smtClean="0">
                <a:solidFill>
                  <a:srgbClr val="333333"/>
                </a:solidFill>
                <a:latin typeface="+mn-lt"/>
                <a:ea typeface="+mn-ea"/>
                <a:cs typeface="+mn-cs"/>
              </a:defRPr>
            </a:lvl2pPr>
            <a:lvl3pPr marL="647873" indent="-257244">
              <a:defRPr lang="en-US" sz="1500" kern="1200" spc="0" baseline="0" dirty="0" smtClean="0">
                <a:solidFill>
                  <a:srgbClr val="333333"/>
                </a:solidFill>
                <a:latin typeface="+mn-lt"/>
                <a:ea typeface="+mn-ea"/>
                <a:cs typeface="+mn-cs"/>
              </a:defRPr>
            </a:lvl3pPr>
            <a:lvl4pPr marL="771731" indent="-257244">
              <a:defRPr lang="en-US" sz="1500" kern="1200" spc="0" baseline="0" dirty="0" smtClean="0">
                <a:solidFill>
                  <a:srgbClr val="333333"/>
                </a:solidFill>
                <a:latin typeface="+mn-lt"/>
                <a:ea typeface="+mn-ea"/>
                <a:cs typeface="+mn-cs"/>
              </a:defRPr>
            </a:lvl4pPr>
            <a:lvl5pPr marL="905116" indent="-257244">
              <a:defRPr lang="en-US" sz="1500" kern="1200" spc="0" baseline="0" dirty="0">
                <a:solidFill>
                  <a:srgbClr val="333333"/>
                </a:solidFill>
                <a:latin typeface="+mn-lt"/>
                <a:ea typeface="+mn-ea"/>
                <a:cs typeface="+mn-cs"/>
              </a:defRPr>
            </a:lvl5pPr>
          </a:lstStyle>
          <a:p>
            <a:pPr marL="219133" marR="0" lvl="0" indent="-219133" algn="l" defTabSz="685955" rtl="0" eaLnBrk="1" fontAlgn="auto" latinLnBrk="0" hangingPunct="1">
              <a:lnSpc>
                <a:spcPct val="90000"/>
              </a:lnSpc>
              <a:spcBef>
                <a:spcPts val="900"/>
              </a:spcBef>
              <a:spcAft>
                <a:spcPts val="0"/>
              </a:spcAft>
              <a:buClr>
                <a:schemeClr val="bg2"/>
              </a:buClr>
              <a:buSzPct val="100000"/>
              <a:buFont typeface="Wingdings" pitchFamily="2" charset="2"/>
              <a:buChar char=""/>
              <a:tabLst/>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522136" y="1447800"/>
            <a:ext cx="5396365" cy="442800"/>
          </a:xfrm>
        </p:spPr>
        <p:txBody>
          <a:bodyPr/>
          <a:lstStyle>
            <a:lvl1pPr marL="0" indent="0">
              <a:spcBef>
                <a:spcPts val="900"/>
              </a:spcBef>
              <a:buNone/>
              <a:defRPr sz="2701" b="1">
                <a:solidFill>
                  <a:srgbClr val="333333"/>
                </a:solidFill>
                <a:latin typeface="+mj-lt"/>
              </a:defRPr>
            </a:lvl1pPr>
            <a:lvl2pPr marL="0" indent="0">
              <a:buNone/>
              <a:defRPr sz="1500">
                <a:gradFill>
                  <a:gsLst>
                    <a:gs pos="1000">
                      <a:schemeClr val="bg2"/>
                    </a:gs>
                    <a:gs pos="98000">
                      <a:schemeClr val="bg2"/>
                    </a:gs>
                  </a:gsLst>
                  <a:lin ang="5400000" scaled="0"/>
                </a:gradFill>
              </a:defRPr>
            </a:lvl2pPr>
            <a:lvl3pPr marL="175069" indent="0">
              <a:buNone/>
              <a:defRPr sz="1500">
                <a:gradFill>
                  <a:gsLst>
                    <a:gs pos="1000">
                      <a:schemeClr val="bg2"/>
                    </a:gs>
                    <a:gs pos="98000">
                      <a:schemeClr val="bg2"/>
                    </a:gs>
                  </a:gsLst>
                  <a:lin ang="5400000" scaled="0"/>
                </a:gradFill>
              </a:defRPr>
            </a:lvl3pPr>
            <a:lvl4pPr marL="342991" indent="0">
              <a:buNone/>
              <a:defRPr sz="1500">
                <a:gradFill>
                  <a:gsLst>
                    <a:gs pos="1000">
                      <a:schemeClr val="bg2"/>
                    </a:gs>
                    <a:gs pos="98000">
                      <a:schemeClr val="bg2"/>
                    </a:gs>
                  </a:gsLst>
                  <a:lin ang="5400000" scaled="0"/>
                </a:gradFill>
              </a:defRPr>
            </a:lvl4pPr>
            <a:lvl5pPr marL="520442" indent="0">
              <a:buNone/>
              <a:defRPr sz="1500">
                <a:gradFill>
                  <a:gsLst>
                    <a:gs pos="1000">
                      <a:schemeClr val="bg2"/>
                    </a:gs>
                    <a:gs pos="98000">
                      <a:schemeClr val="bg2"/>
                    </a:gs>
                  </a:gsLst>
                  <a:lin ang="5400000" scaled="0"/>
                </a:gradFill>
              </a:defRPr>
            </a:lvl5pPr>
          </a:lstStyle>
          <a:p>
            <a:pPr lvl="0"/>
            <a:r>
              <a:rPr lang="en-US" dirty="0"/>
              <a:t>Click to edit Master text styles</a:t>
            </a:r>
          </a:p>
        </p:txBody>
      </p:sp>
      <p:sp>
        <p:nvSpPr>
          <p:cNvPr id="8" name="Text Placeholder 5"/>
          <p:cNvSpPr>
            <a:spLocks noGrp="1"/>
          </p:cNvSpPr>
          <p:nvPr>
            <p:ph type="body" sz="quarter" idx="14"/>
          </p:nvPr>
        </p:nvSpPr>
        <p:spPr>
          <a:xfrm>
            <a:off x="6283636" y="1447800"/>
            <a:ext cx="5396365" cy="442800"/>
          </a:xfrm>
        </p:spPr>
        <p:txBody>
          <a:bodyPr/>
          <a:lstStyle>
            <a:lvl1pPr marL="0" indent="0">
              <a:spcBef>
                <a:spcPts val="900"/>
              </a:spcBef>
              <a:buNone/>
              <a:defRPr sz="2701" b="1">
                <a:solidFill>
                  <a:srgbClr val="333333"/>
                </a:solidFill>
                <a:latin typeface="+mj-lt"/>
              </a:defRPr>
            </a:lvl1pPr>
            <a:lvl2pPr marL="0" indent="0">
              <a:buNone/>
              <a:defRPr sz="1500">
                <a:gradFill>
                  <a:gsLst>
                    <a:gs pos="1000">
                      <a:schemeClr val="bg2"/>
                    </a:gs>
                    <a:gs pos="98000">
                      <a:schemeClr val="bg2"/>
                    </a:gs>
                  </a:gsLst>
                  <a:lin ang="5400000" scaled="0"/>
                </a:gradFill>
              </a:defRPr>
            </a:lvl2pPr>
            <a:lvl3pPr marL="175069" indent="0">
              <a:buNone/>
              <a:defRPr sz="1500">
                <a:gradFill>
                  <a:gsLst>
                    <a:gs pos="1000">
                      <a:schemeClr val="bg2"/>
                    </a:gs>
                    <a:gs pos="98000">
                      <a:schemeClr val="bg2"/>
                    </a:gs>
                  </a:gsLst>
                  <a:lin ang="5400000" scaled="0"/>
                </a:gradFill>
              </a:defRPr>
            </a:lvl3pPr>
            <a:lvl4pPr marL="342991" indent="0">
              <a:buNone/>
              <a:defRPr sz="1500">
                <a:gradFill>
                  <a:gsLst>
                    <a:gs pos="1000">
                      <a:schemeClr val="bg2"/>
                    </a:gs>
                    <a:gs pos="98000">
                      <a:schemeClr val="bg2"/>
                    </a:gs>
                  </a:gsLst>
                  <a:lin ang="5400000" scaled="0"/>
                </a:gradFill>
              </a:defRPr>
            </a:lvl4pPr>
            <a:lvl5pPr marL="520442" indent="0">
              <a:buNone/>
              <a:defRPr sz="1500">
                <a:gradFill>
                  <a:gsLst>
                    <a:gs pos="1000">
                      <a:schemeClr val="bg2"/>
                    </a:gs>
                    <a:gs pos="98000">
                      <a:schemeClr val="bg2"/>
                    </a:gs>
                  </a:gsLst>
                  <a:lin ang="5400000" scaled="0"/>
                </a:gradFill>
              </a:defRPr>
            </a:lvl5pPr>
          </a:lstStyle>
          <a:p>
            <a:pPr lvl="0"/>
            <a:r>
              <a:rPr lang="en-US" dirty="0"/>
              <a:t>Click to edit Master text styles</a:t>
            </a:r>
          </a:p>
        </p:txBody>
      </p:sp>
    </p:spTree>
    <p:extLst>
      <p:ext uri="{BB962C8B-B14F-4D97-AF65-F5344CB8AC3E}">
        <p14:creationId xmlns:p14="http://schemas.microsoft.com/office/powerpoint/2010/main" val="156428846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835" y="1447802"/>
            <a:ext cx="5434948" cy="1661993"/>
          </a:xfrm>
          <a:prstGeom prst="rect">
            <a:avLst/>
          </a:prstGeom>
        </p:spPr>
        <p:txBody>
          <a:bodyPr>
            <a:noAutofit/>
          </a:bodyPr>
          <a:lstStyle>
            <a:lvl1pPr marL="0" indent="0">
              <a:buNone/>
              <a:defRPr sz="3001" b="0" cap="none" baseline="0">
                <a:solidFill>
                  <a:schemeClr val="accent6"/>
                </a:solidFill>
                <a:latin typeface="+mj-lt"/>
              </a:defRPr>
            </a:lvl1pPr>
            <a:lvl2pPr marL="457242" indent="0">
              <a:buNone/>
              <a:defRPr sz="2026" b="1"/>
            </a:lvl2pPr>
            <a:lvl3pPr marL="914484" indent="0">
              <a:buNone/>
              <a:defRPr sz="1800" b="1"/>
            </a:lvl3pPr>
            <a:lvl4pPr marL="1371726" indent="0">
              <a:buNone/>
              <a:defRPr sz="1575" b="1"/>
            </a:lvl4pPr>
            <a:lvl5pPr marL="1828967" indent="0">
              <a:buNone/>
              <a:defRPr sz="1575" b="1"/>
            </a:lvl5pPr>
            <a:lvl6pPr marL="2286210" indent="0">
              <a:buNone/>
              <a:defRPr sz="1575" b="1"/>
            </a:lvl6pPr>
            <a:lvl7pPr marL="2743451" indent="0">
              <a:buNone/>
              <a:defRPr sz="1575" b="1"/>
            </a:lvl7pPr>
            <a:lvl8pPr marL="3200693" indent="0">
              <a:buNone/>
              <a:defRPr sz="1575" b="1"/>
            </a:lvl8pPr>
            <a:lvl9pPr marL="3657935" indent="0">
              <a:buNone/>
              <a:defRPr sz="1575" b="1"/>
            </a:lvl9pPr>
          </a:lstStyle>
          <a:p>
            <a:pPr lvl="0"/>
            <a:r>
              <a:rPr lang="en-US" dirty="0"/>
              <a:t>Click to edit Master text styles.</a:t>
            </a:r>
          </a:p>
        </p:txBody>
      </p:sp>
      <p:sp>
        <p:nvSpPr>
          <p:cNvPr id="6" name="Content Placeholder 5"/>
          <p:cNvSpPr>
            <a:spLocks noGrp="1"/>
          </p:cNvSpPr>
          <p:nvPr>
            <p:ph sz="quarter" idx="4"/>
          </p:nvPr>
        </p:nvSpPr>
        <p:spPr>
          <a:xfrm>
            <a:off x="6189761" y="1681906"/>
            <a:ext cx="5486169" cy="332399"/>
          </a:xfrm>
          <a:prstGeom prst="rect">
            <a:avLst/>
          </a:prstGeom>
        </p:spPr>
        <p:txBody>
          <a:bodyPr>
            <a:noAutofit/>
          </a:bodyPr>
          <a:lstStyle>
            <a:lvl1pPr marL="0" indent="0">
              <a:spcBef>
                <a:spcPts val="900"/>
              </a:spcBef>
              <a:buNone/>
              <a:defRPr lang="en-US" sz="1500" kern="1200" spc="0" dirty="0" smtClean="0">
                <a:solidFill>
                  <a:srgbClr val="333333"/>
                </a:solidFill>
                <a:latin typeface="+mn-lt"/>
                <a:ea typeface="+mn-ea"/>
                <a:cs typeface="Segoe UI" pitchFamily="34" charset="0"/>
              </a:defRPr>
            </a:lvl1pPr>
            <a:lvl2pPr marL="685863" indent="-285776">
              <a:defRPr lang="en-US" sz="1575" kern="1200" dirty="0" smtClean="0">
                <a:solidFill>
                  <a:schemeClr val="bg2">
                    <a:lumMod val="50000"/>
                  </a:schemeClr>
                </a:solidFill>
                <a:latin typeface="+mn-lt"/>
                <a:ea typeface="+mn-ea"/>
                <a:cs typeface="Arial" pitchFamily="34" charset="0"/>
              </a:defRPr>
            </a:lvl2pPr>
            <a:lvl3pPr marL="685863" indent="-171466">
              <a:defRPr lang="en-US" sz="1425" kern="1200" dirty="0" smtClean="0">
                <a:solidFill>
                  <a:schemeClr val="bg2">
                    <a:lumMod val="50000"/>
                  </a:schemeClr>
                </a:solidFill>
                <a:latin typeface="+mn-lt"/>
                <a:ea typeface="+mn-ea"/>
                <a:cs typeface="Arial" pitchFamily="34" charset="0"/>
              </a:defRPr>
            </a:lvl3pPr>
            <a:lvl4pPr marL="914484" indent="-171466">
              <a:defRPr lang="en-US" sz="1200" kern="1200" dirty="0" smtClean="0">
                <a:solidFill>
                  <a:schemeClr val="bg2">
                    <a:lumMod val="50000"/>
                  </a:schemeClr>
                </a:solidFill>
                <a:latin typeface="+mn-lt"/>
                <a:ea typeface="+mn-ea"/>
                <a:cs typeface="Arial" pitchFamily="34" charset="0"/>
              </a:defRPr>
            </a:lvl4pPr>
            <a:lvl5pPr marL="1085950" indent="-171466">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n-US" dirty="0"/>
              <a:t>Click to edit Master text styles</a:t>
            </a:r>
          </a:p>
        </p:txBody>
      </p:sp>
      <p:sp>
        <p:nvSpPr>
          <p:cNvPr id="12" name="Title 11"/>
          <p:cNvSpPr>
            <a:spLocks noGrp="1"/>
          </p:cNvSpPr>
          <p:nvPr>
            <p:ph type="title"/>
          </p:nvPr>
        </p:nvSpPr>
        <p:spPr/>
        <p:txBody>
          <a:bodyPr>
            <a:noAutofit/>
          </a:bodyPr>
          <a:lstStyle>
            <a:lvl1pPr>
              <a:defRPr>
                <a:solidFill>
                  <a:srgbClr val="333333"/>
                </a:solidFill>
              </a:defRPr>
            </a:lvl1pPr>
          </a:lstStyle>
          <a:p>
            <a:r>
              <a:rPr lang="en-US" dirty="0"/>
              <a:t>Click to edit Master title style</a:t>
            </a:r>
          </a:p>
        </p:txBody>
      </p:sp>
    </p:spTree>
    <p:extLst>
      <p:ext uri="{BB962C8B-B14F-4D97-AF65-F5344CB8AC3E}">
        <p14:creationId xmlns:p14="http://schemas.microsoft.com/office/powerpoint/2010/main" val="96721169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4" name="Picture Placeholder 3"/>
          <p:cNvSpPr>
            <a:spLocks noGrp="1"/>
          </p:cNvSpPr>
          <p:nvPr>
            <p:ph type="pic" sz="quarter" idx="14" hasCustomPrompt="1"/>
          </p:nvPr>
        </p:nvSpPr>
        <p:spPr>
          <a:xfrm>
            <a:off x="6210331" y="0"/>
            <a:ext cx="5981669" cy="6858000"/>
          </a:xfrm>
        </p:spPr>
        <p:txBody>
          <a:bodyPr lIns="182880" anchor="ctr"/>
          <a:lstStyle>
            <a:lvl1pPr marL="0" indent="0" algn="l">
              <a:buNone/>
              <a:defRPr/>
            </a:lvl1pPr>
          </a:lstStyle>
          <a:p>
            <a:r>
              <a:rPr lang="en-US" dirty="0"/>
              <a:t>Click to insert photo.</a:t>
            </a:r>
          </a:p>
        </p:txBody>
      </p:sp>
      <p:sp>
        <p:nvSpPr>
          <p:cNvPr id="3" name="Text Placeholder 2"/>
          <p:cNvSpPr>
            <a:spLocks noGrp="1"/>
          </p:cNvSpPr>
          <p:nvPr>
            <p:ph type="body" idx="1" hasCustomPrompt="1"/>
          </p:nvPr>
        </p:nvSpPr>
        <p:spPr>
          <a:xfrm>
            <a:off x="520835" y="1447801"/>
            <a:ext cx="5434948" cy="1178442"/>
          </a:xfrm>
          <a:prstGeom prst="rect">
            <a:avLst/>
          </a:prstGeom>
        </p:spPr>
        <p:txBody>
          <a:bodyPr>
            <a:noAutofit/>
          </a:bodyPr>
          <a:lstStyle>
            <a:lvl1pPr marL="0" indent="0">
              <a:buNone/>
              <a:defRPr sz="3001" b="0" cap="none" baseline="0">
                <a:solidFill>
                  <a:schemeClr val="accent6"/>
                </a:solidFill>
                <a:latin typeface="+mj-lt"/>
              </a:defRPr>
            </a:lvl1pPr>
            <a:lvl2pPr marL="457242" indent="0">
              <a:buNone/>
              <a:defRPr sz="2026" b="1"/>
            </a:lvl2pPr>
            <a:lvl3pPr marL="914484" indent="0">
              <a:buNone/>
              <a:defRPr sz="1800" b="1"/>
            </a:lvl3pPr>
            <a:lvl4pPr marL="1371726" indent="0">
              <a:buNone/>
              <a:defRPr sz="1575" b="1"/>
            </a:lvl4pPr>
            <a:lvl5pPr marL="1828967" indent="0">
              <a:buNone/>
              <a:defRPr sz="1575" b="1"/>
            </a:lvl5pPr>
            <a:lvl6pPr marL="2286210" indent="0">
              <a:buNone/>
              <a:defRPr sz="1575" b="1"/>
            </a:lvl6pPr>
            <a:lvl7pPr marL="2743451" indent="0">
              <a:buNone/>
              <a:defRPr sz="1575" b="1"/>
            </a:lvl7pPr>
            <a:lvl8pPr marL="3200693" indent="0">
              <a:buNone/>
              <a:defRPr sz="1575" b="1"/>
            </a:lvl8pPr>
            <a:lvl9pPr marL="3657935" indent="0">
              <a:buNone/>
              <a:defRPr sz="1575" b="1"/>
            </a:lvl9pPr>
          </a:lstStyle>
          <a:p>
            <a:pPr lvl="0"/>
            <a:r>
              <a:rPr lang="en-US" dirty="0"/>
              <a:t>Click to edit Master text styles.</a:t>
            </a:r>
          </a:p>
        </p:txBody>
      </p:sp>
      <p:sp>
        <p:nvSpPr>
          <p:cNvPr id="9" name="Content Placeholder 5"/>
          <p:cNvSpPr>
            <a:spLocks noGrp="1"/>
          </p:cNvSpPr>
          <p:nvPr>
            <p:ph sz="quarter" idx="13"/>
          </p:nvPr>
        </p:nvSpPr>
        <p:spPr>
          <a:xfrm>
            <a:off x="520837" y="2734985"/>
            <a:ext cx="5445583" cy="609398"/>
          </a:xfrm>
          <a:prstGeom prst="rect">
            <a:avLst/>
          </a:prstGeom>
        </p:spPr>
        <p:txBody>
          <a:bodyPr>
            <a:noAutofit/>
          </a:bodyPr>
          <a:lstStyle>
            <a:lvl1pPr marL="0" indent="0">
              <a:spcBef>
                <a:spcPts val="900"/>
              </a:spcBef>
              <a:buFont typeface="Arial" pitchFamily="34" charset="0"/>
              <a:buNone/>
              <a:defRPr lang="en-US" sz="1500" kern="1200" spc="0" dirty="0" smtClean="0">
                <a:gradFill>
                  <a:gsLst>
                    <a:gs pos="100000">
                      <a:schemeClr val="bg2"/>
                    </a:gs>
                    <a:gs pos="0">
                      <a:schemeClr val="bg2"/>
                    </a:gs>
                  </a:gsLst>
                  <a:lin ang="5400000" scaled="0"/>
                </a:gradFill>
                <a:latin typeface="+mn-lt"/>
                <a:ea typeface="+mn-ea"/>
                <a:cs typeface="Segoe UI" pitchFamily="34" charset="0"/>
              </a:defRPr>
            </a:lvl1pPr>
            <a:lvl2pPr marL="685863" indent="-285776">
              <a:defRPr lang="en-US" sz="1575" kern="1200" dirty="0" smtClean="0">
                <a:solidFill>
                  <a:schemeClr val="bg2">
                    <a:lumMod val="50000"/>
                  </a:schemeClr>
                </a:solidFill>
                <a:latin typeface="+mn-lt"/>
                <a:ea typeface="+mn-ea"/>
                <a:cs typeface="Arial" pitchFamily="34" charset="0"/>
              </a:defRPr>
            </a:lvl2pPr>
            <a:lvl3pPr marL="685863" indent="-171466">
              <a:defRPr lang="en-US" sz="1425" kern="1200" dirty="0" smtClean="0">
                <a:solidFill>
                  <a:schemeClr val="bg2">
                    <a:lumMod val="50000"/>
                  </a:schemeClr>
                </a:solidFill>
                <a:latin typeface="+mn-lt"/>
                <a:ea typeface="+mn-ea"/>
                <a:cs typeface="Arial" pitchFamily="34" charset="0"/>
              </a:defRPr>
            </a:lvl3pPr>
            <a:lvl4pPr marL="914484" indent="-171466">
              <a:defRPr lang="en-US" sz="1200" kern="1200" dirty="0" smtClean="0">
                <a:solidFill>
                  <a:schemeClr val="bg2">
                    <a:lumMod val="50000"/>
                  </a:schemeClr>
                </a:solidFill>
                <a:latin typeface="+mn-lt"/>
                <a:ea typeface="+mn-ea"/>
                <a:cs typeface="Arial" pitchFamily="34" charset="0"/>
              </a:defRPr>
            </a:lvl4pPr>
            <a:lvl5pPr marL="1085950" indent="-171466">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n-US"/>
              <a:t>Click to edit Master text styles</a:t>
            </a:r>
          </a:p>
        </p:txBody>
      </p:sp>
    </p:spTree>
    <p:extLst>
      <p:ext uri="{BB962C8B-B14F-4D97-AF65-F5344CB8AC3E}">
        <p14:creationId xmlns:p14="http://schemas.microsoft.com/office/powerpoint/2010/main" val="38572461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peaker">
    <p:spTree>
      <p:nvGrpSpPr>
        <p:cNvPr id="1" name=""/>
        <p:cNvGrpSpPr/>
        <p:nvPr/>
      </p:nvGrpSpPr>
      <p:grpSpPr>
        <a:xfrm>
          <a:off x="0" y="0"/>
          <a:ext cx="0" cy="0"/>
          <a:chOff x="0" y="0"/>
          <a:chExt cx="0" cy="0"/>
        </a:xfrm>
      </p:grpSpPr>
      <p:pic>
        <p:nvPicPr>
          <p:cNvPr id="3" name="Imagen 2"/>
          <p:cNvPicPr>
            <a:picLocks noChangeAspect="1"/>
          </p:cNvPicPr>
          <p:nvPr userDrawn="1"/>
        </p:nvPicPr>
        <p:blipFill rotWithShape="1">
          <a:blip r:embed="rId2"/>
          <a:srcRect r="2907" b="2752"/>
          <a:stretch/>
        </p:blipFill>
        <p:spPr>
          <a:xfrm>
            <a:off x="1" y="0"/>
            <a:ext cx="12192000" cy="6869045"/>
          </a:xfrm>
          <a:prstGeom prst="rect">
            <a:avLst/>
          </a:prstGeom>
        </p:spPr>
      </p:pic>
      <p:sp>
        <p:nvSpPr>
          <p:cNvPr id="11" name="Text Placeholder 4"/>
          <p:cNvSpPr>
            <a:spLocks noGrp="1"/>
          </p:cNvSpPr>
          <p:nvPr>
            <p:ph type="body" sz="quarter" idx="11" hasCustomPrompt="1"/>
          </p:nvPr>
        </p:nvSpPr>
        <p:spPr>
          <a:xfrm>
            <a:off x="3279957" y="1011623"/>
            <a:ext cx="8347505" cy="921230"/>
          </a:xfrm>
          <a:solidFill>
            <a:schemeClr val="bg1">
              <a:lumMod val="95000"/>
              <a:alpha val="90000"/>
            </a:schemeClr>
          </a:solidFill>
        </p:spPr>
        <p:txBody>
          <a:bodyPr lIns="180000" tIns="180000" rIns="180000" bIns="180000" anchor="ctr" anchorCtr="0">
            <a:noAutofit/>
          </a:bodyPr>
          <a:lstStyle>
            <a:lvl1pPr marL="0" indent="0">
              <a:buNone/>
              <a:defRPr sz="4800"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Name</a:t>
            </a:r>
          </a:p>
        </p:txBody>
      </p:sp>
      <p:sp>
        <p:nvSpPr>
          <p:cNvPr id="12" name="Text Placeholder 4"/>
          <p:cNvSpPr>
            <a:spLocks noGrp="1"/>
          </p:cNvSpPr>
          <p:nvPr>
            <p:ph type="body" sz="quarter" idx="12" hasCustomPrompt="1"/>
          </p:nvPr>
        </p:nvSpPr>
        <p:spPr>
          <a:xfrm>
            <a:off x="3279958" y="2013590"/>
            <a:ext cx="8347504" cy="538648"/>
          </a:xfrm>
          <a:solidFill>
            <a:schemeClr val="bg1">
              <a:lumMod val="95000"/>
              <a:alpha val="90000"/>
            </a:schemeClr>
          </a:solidFill>
        </p:spPr>
        <p:txBody>
          <a:bodyPr lIns="180000" tIns="180000" rIns="180000" bIns="180000" anchor="ctr" anchorCtr="0">
            <a:noAutofit/>
          </a:bodyPr>
          <a:lstStyle>
            <a:lvl1pPr marL="0" indent="0">
              <a:buNone/>
              <a:defRPr sz="2800"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Title</a:t>
            </a:r>
          </a:p>
        </p:txBody>
      </p:sp>
      <p:pic>
        <p:nvPicPr>
          <p:cNvPr id="13" name="Picture 4" descr="http://leonhunter.com/blog/wp-content/uploads/2012/09/twitter.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715114" y="4105801"/>
            <a:ext cx="618422" cy="347862"/>
          </a:xfrm>
          <a:prstGeom prst="rect">
            <a:avLst/>
          </a:prstGeom>
          <a:noFill/>
          <a:ln>
            <a:noFill/>
          </a:ln>
        </p:spPr>
      </p:pic>
      <p:pic>
        <p:nvPicPr>
          <p:cNvPr id="14"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48567" y="3460686"/>
            <a:ext cx="553291" cy="553291"/>
          </a:xfrm>
          <a:prstGeom prst="rect">
            <a:avLst/>
          </a:prstGeom>
        </p:spPr>
      </p:pic>
      <p:sp>
        <p:nvSpPr>
          <p:cNvPr id="17" name="Text Placeholder 4"/>
          <p:cNvSpPr>
            <a:spLocks noGrp="1"/>
          </p:cNvSpPr>
          <p:nvPr>
            <p:ph type="body" sz="quarter" idx="13" hasCustomPrompt="1"/>
          </p:nvPr>
        </p:nvSpPr>
        <p:spPr>
          <a:xfrm>
            <a:off x="3279958" y="2632975"/>
            <a:ext cx="8347504" cy="538648"/>
          </a:xfrm>
          <a:solidFill>
            <a:schemeClr val="bg1">
              <a:lumMod val="95000"/>
              <a:alpha val="90000"/>
            </a:schemeClr>
          </a:solidFill>
        </p:spPr>
        <p:txBody>
          <a:bodyPr lIns="180000" tIns="180000" rIns="180000" bIns="180000" anchor="ctr" anchorCtr="0"/>
          <a:lstStyle>
            <a:lvl1pPr marL="0" indent="0">
              <a:buNone/>
              <a:defRPr sz="280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Company</a:t>
            </a:r>
          </a:p>
        </p:txBody>
      </p:sp>
      <p:sp>
        <p:nvSpPr>
          <p:cNvPr id="20" name="Text Placeholder 4"/>
          <p:cNvSpPr>
            <a:spLocks noGrp="1"/>
          </p:cNvSpPr>
          <p:nvPr>
            <p:ph type="body" sz="quarter" idx="14" hasCustomPrompt="1"/>
          </p:nvPr>
        </p:nvSpPr>
        <p:spPr>
          <a:xfrm>
            <a:off x="1301858" y="3468007"/>
            <a:ext cx="8347504" cy="538648"/>
          </a:xfrm>
          <a:solidFill>
            <a:schemeClr val="bg1">
              <a:lumMod val="95000"/>
              <a:alpha val="90000"/>
            </a:schemeClr>
          </a:solidFill>
        </p:spPr>
        <p:txBody>
          <a:bodyPr lIns="180000" tIns="180000" rIns="180000" bIns="180000" anchor="ctr" anchorCtr="0"/>
          <a:lstStyle>
            <a:lvl1pPr marL="0" indent="0">
              <a:buNone/>
              <a:defRPr sz="2200" baseline="0">
                <a:solidFill>
                  <a:srgbClr val="333333"/>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Blog</a:t>
            </a:r>
          </a:p>
        </p:txBody>
      </p:sp>
      <p:sp>
        <p:nvSpPr>
          <p:cNvPr id="21" name="Text Placeholder 4"/>
          <p:cNvSpPr>
            <a:spLocks noGrp="1"/>
          </p:cNvSpPr>
          <p:nvPr>
            <p:ph type="body" sz="quarter" idx="15" hasCustomPrompt="1"/>
          </p:nvPr>
        </p:nvSpPr>
        <p:spPr>
          <a:xfrm>
            <a:off x="1301231" y="4010408"/>
            <a:ext cx="8347504" cy="538648"/>
          </a:xfrm>
          <a:solidFill>
            <a:schemeClr val="bg1">
              <a:lumMod val="95000"/>
              <a:alpha val="90000"/>
            </a:schemeClr>
          </a:solidFill>
        </p:spPr>
        <p:txBody>
          <a:bodyPr lIns="180000" tIns="180000" rIns="180000" bIns="180000" anchor="ctr" anchorCtr="0"/>
          <a:lstStyle>
            <a:lvl1pPr marL="0" indent="0">
              <a:buNone/>
              <a:defRPr sz="2200">
                <a:solidFill>
                  <a:srgbClr val="333333"/>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Twitter</a:t>
            </a:r>
          </a:p>
        </p:txBody>
      </p:sp>
      <p:sp>
        <p:nvSpPr>
          <p:cNvPr id="22" name="Marcador de posición de imagen 6"/>
          <p:cNvSpPr>
            <a:spLocks noGrp="1"/>
          </p:cNvSpPr>
          <p:nvPr>
            <p:ph type="pic" sz="quarter" idx="16" hasCustomPrompt="1"/>
          </p:nvPr>
        </p:nvSpPr>
        <p:spPr>
          <a:xfrm>
            <a:off x="866166" y="1011623"/>
            <a:ext cx="2160000" cy="2160000"/>
          </a:xfrm>
          <a:blipFill>
            <a:blip r:embed="rId5"/>
            <a:stretch>
              <a:fillRect/>
            </a:stretch>
          </a:blipFill>
        </p:spPr>
        <p:txBody>
          <a:bodyPr/>
          <a:lstStyle>
            <a:lvl1pPr>
              <a:defRPr/>
            </a:lvl1pPr>
          </a:lstStyle>
          <a:p>
            <a:r>
              <a:rPr lang="es-ES" dirty="0"/>
              <a:t>Speaker </a:t>
            </a:r>
            <a:r>
              <a:rPr lang="es-ES" dirty="0" err="1"/>
              <a:t>picture</a:t>
            </a:r>
            <a:endParaRPr lang="es-ES" dirty="0"/>
          </a:p>
        </p:txBody>
      </p:sp>
      <p:sp>
        <p:nvSpPr>
          <p:cNvPr id="23" name="Text Placeholder 4"/>
          <p:cNvSpPr>
            <a:spLocks noGrp="1"/>
          </p:cNvSpPr>
          <p:nvPr>
            <p:ph type="body" sz="quarter" idx="17" hasCustomPrompt="1"/>
          </p:nvPr>
        </p:nvSpPr>
        <p:spPr>
          <a:xfrm>
            <a:off x="1301231" y="4552809"/>
            <a:ext cx="8347504" cy="668214"/>
          </a:xfrm>
          <a:solidFill>
            <a:schemeClr val="bg1">
              <a:lumMod val="95000"/>
              <a:alpha val="90000"/>
            </a:schemeClr>
          </a:solidFill>
        </p:spPr>
        <p:txBody>
          <a:bodyPr lIns="180000" tIns="180000" rIns="180000" bIns="180000" anchor="t" anchorCtr="0">
            <a:spAutoFit/>
          </a:bodyPr>
          <a:lstStyle>
            <a:lvl1pPr marL="0" indent="0">
              <a:buNone/>
              <a:defRPr sz="2200">
                <a:solidFill>
                  <a:srgbClr val="333333"/>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About me…</a:t>
            </a:r>
          </a:p>
        </p:txBody>
      </p:sp>
      <p:sp>
        <p:nvSpPr>
          <p:cNvPr id="25" name="Text Placeholder 9"/>
          <p:cNvSpPr txBox="1">
            <a:spLocks/>
          </p:cNvSpPr>
          <p:nvPr userDrawn="1"/>
        </p:nvSpPr>
        <p:spPr>
          <a:xfrm>
            <a:off x="10515601" y="4177883"/>
            <a:ext cx="1672543" cy="1220718"/>
          </a:xfrm>
          <a:prstGeom prst="rect">
            <a:avLst/>
          </a:prstGeom>
          <a:solidFill>
            <a:srgbClr val="0071BC"/>
          </a:solidFill>
        </p:spPr>
        <p:txBody>
          <a:bodyPr vert="horz" lIns="137196" tIns="102897" rIns="0" bIns="0" rtlCol="0">
            <a:normAutofit/>
          </a:bodyPr>
          <a:lstStyle>
            <a:lvl1pPr marL="0" marR="0" indent="0" algn="l" defTabSz="914363" rtl="0" eaLnBrk="1" fontAlgn="auto" latinLnBrk="0" hangingPunct="1">
              <a:lnSpc>
                <a:spcPct val="100000"/>
              </a:lnSpc>
              <a:spcBef>
                <a:spcPct val="20000"/>
              </a:spcBef>
              <a:spcAft>
                <a:spcPts val="0"/>
              </a:spcAft>
              <a:buClrTx/>
              <a:buSzPct val="80000"/>
              <a:buFontTx/>
              <a:buNone/>
              <a:tabLst/>
              <a:defRPr sz="1866" kern="1200" spc="-70" baseline="0">
                <a:solidFill>
                  <a:schemeClr val="tx1"/>
                </a:solidFill>
                <a:latin typeface="Segoe UI Light" panose="020B0502040204020203" pitchFamily="34" charset="0"/>
                <a:ea typeface="+mn-ea"/>
                <a:cs typeface="Segoe UI Light" panose="020B0502040204020203" pitchFamily="34" charset="0"/>
              </a:defRPr>
            </a:lvl1pPr>
            <a:lvl2pPr marL="0" marR="0" indent="0" algn="l" defTabSz="914363" rtl="0" eaLnBrk="1" fontAlgn="auto" latinLnBrk="0" hangingPunct="1">
              <a:lnSpc>
                <a:spcPct val="90000"/>
              </a:lnSpc>
              <a:spcBef>
                <a:spcPct val="20000"/>
              </a:spcBef>
              <a:spcAft>
                <a:spcPts val="0"/>
              </a:spcAft>
              <a:buClrTx/>
              <a:buSzPct val="90000"/>
              <a:buFontTx/>
              <a:buNone/>
              <a:tabLst/>
              <a:defRPr sz="1866" kern="1200" spc="0" baseline="0">
                <a:gradFill>
                  <a:gsLst>
                    <a:gs pos="1250">
                      <a:schemeClr val="bg2"/>
                    </a:gs>
                    <a:gs pos="100000">
                      <a:schemeClr val="bg2"/>
                    </a:gs>
                  </a:gsLst>
                  <a:lin ang="5400000" scaled="0"/>
                </a:gradFill>
                <a:latin typeface="Segoe Pro Light"/>
                <a:ea typeface="+mn-ea"/>
                <a:cs typeface="+mn-cs"/>
              </a:defRPr>
            </a:lvl2pPr>
            <a:lvl3pPr marL="0" marR="0" indent="0" algn="l" defTabSz="914363" rtl="0" eaLnBrk="1" fontAlgn="auto" latinLnBrk="0" hangingPunct="1">
              <a:lnSpc>
                <a:spcPct val="90000"/>
              </a:lnSpc>
              <a:spcBef>
                <a:spcPct val="20000"/>
              </a:spcBef>
              <a:spcAft>
                <a:spcPts val="0"/>
              </a:spcAft>
              <a:buClrTx/>
              <a:buSzPct val="90000"/>
              <a:buFontTx/>
              <a:buNone/>
              <a:tabLst>
                <a:tab pos="798513" algn="l"/>
              </a:tabLst>
              <a:defRPr sz="1866" kern="1200" spc="0" baseline="0">
                <a:gradFill>
                  <a:gsLst>
                    <a:gs pos="1250">
                      <a:schemeClr val="bg2"/>
                    </a:gs>
                    <a:gs pos="100000">
                      <a:schemeClr val="bg2"/>
                    </a:gs>
                  </a:gsLst>
                  <a:lin ang="5400000" scaled="0"/>
                </a:gradFill>
                <a:latin typeface="Segoe Pro Light"/>
                <a:ea typeface="+mn-ea"/>
                <a:cs typeface="+mn-cs"/>
              </a:defRPr>
            </a:lvl3pPr>
            <a:lvl4pPr marL="0" marR="0" indent="0" algn="l" defTabSz="914363" rtl="0" eaLnBrk="1" fontAlgn="auto" latinLnBrk="0" hangingPunct="1">
              <a:lnSpc>
                <a:spcPct val="90000"/>
              </a:lnSpc>
              <a:spcBef>
                <a:spcPct val="20000"/>
              </a:spcBef>
              <a:spcAft>
                <a:spcPts val="0"/>
              </a:spcAft>
              <a:buClrTx/>
              <a:buSzPct val="90000"/>
              <a:buFontTx/>
              <a:buNone/>
              <a:tabLst/>
              <a:defRPr sz="1866" kern="1200" spc="0" baseline="0">
                <a:gradFill>
                  <a:gsLst>
                    <a:gs pos="1250">
                      <a:schemeClr val="bg2"/>
                    </a:gs>
                    <a:gs pos="100000">
                      <a:schemeClr val="bg2"/>
                    </a:gs>
                  </a:gsLst>
                  <a:lin ang="5400000" scaled="0"/>
                </a:gradFill>
                <a:latin typeface="Segoe Pro Light"/>
                <a:ea typeface="+mn-ea"/>
                <a:cs typeface="+mn-cs"/>
              </a:defRPr>
            </a:lvl4pPr>
            <a:lvl5pPr marL="0" marR="0" indent="0" algn="l" defTabSz="914363" rtl="0" eaLnBrk="1" fontAlgn="auto" latinLnBrk="0" hangingPunct="1">
              <a:lnSpc>
                <a:spcPct val="90000"/>
              </a:lnSpc>
              <a:spcBef>
                <a:spcPct val="20000"/>
              </a:spcBef>
              <a:spcAft>
                <a:spcPts val="0"/>
              </a:spcAft>
              <a:buClrTx/>
              <a:buSzPct val="90000"/>
              <a:buFontTx/>
              <a:buNone/>
              <a:tabLst>
                <a:tab pos="1255713" algn="l"/>
              </a:tabLst>
              <a:defRPr sz="1866" kern="1200" spc="0" baseline="0">
                <a:gradFill>
                  <a:gsLst>
                    <a:gs pos="1250">
                      <a:schemeClr val="bg2"/>
                    </a:gs>
                    <a:gs pos="100000">
                      <a:schemeClr val="bg2"/>
                    </a:gs>
                  </a:gsLst>
                  <a:lin ang="5400000" scaled="0"/>
                </a:gradFill>
                <a:latin typeface="Segoe Pro Ligh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800" dirty="0"/>
          </a:p>
        </p:txBody>
      </p:sp>
      <p:pic>
        <p:nvPicPr>
          <p:cNvPr id="26" name="Picture 4" descr="http://www.matthiaseinig.de/wp-content/2013/11/SPSStockholm.png"/>
          <p:cNvPicPr>
            <a:picLocks noChangeAspect="1" noChangeArrowheads="1"/>
          </p:cNvPicPr>
          <p:nvPr userDrawn="1"/>
        </p:nvPicPr>
        <p:blipFill rotWithShape="1">
          <a:blip r:embed="rId6">
            <a:extLst>
              <a:ext uri="{28A0092B-C50C-407E-A947-70E740481C1C}">
                <a14:useLocalDpi xmlns:a14="http://schemas.microsoft.com/office/drawing/2010/main" val="0"/>
              </a:ext>
            </a:extLst>
          </a:blip>
          <a:srcRect b="20499"/>
          <a:stretch/>
        </p:blipFill>
        <p:spPr bwMode="auto">
          <a:xfrm>
            <a:off x="10745301" y="4264177"/>
            <a:ext cx="1238140" cy="984337"/>
          </a:xfrm>
          <a:prstGeom prst="rect">
            <a:avLst/>
          </a:prstGeom>
          <a:noFill/>
          <a:extLst>
            <a:ext uri="{909E8E84-426E-40DD-AFC4-6F175D3DCCD1}">
              <a14:hiddenFill xmlns:a14="http://schemas.microsoft.com/office/drawing/2010/main">
                <a:solidFill>
                  <a:srgbClr val="FFFFFF"/>
                </a:solidFill>
              </a14:hiddenFill>
            </a:ext>
          </a:extLst>
        </p:spPr>
      </p:pic>
      <p:sp>
        <p:nvSpPr>
          <p:cNvPr id="28" name="CuadroTexto 27"/>
          <p:cNvSpPr txBox="1"/>
          <p:nvPr userDrawn="1"/>
        </p:nvSpPr>
        <p:spPr>
          <a:xfrm>
            <a:off x="10515601" y="5603084"/>
            <a:ext cx="1676400" cy="525886"/>
          </a:xfrm>
          <a:prstGeom prst="rect">
            <a:avLst/>
          </a:prstGeom>
          <a:solidFill>
            <a:schemeClr val="bg1">
              <a:lumMod val="95000"/>
              <a:alpha val="85000"/>
            </a:schemeClr>
          </a:solidFill>
        </p:spPr>
        <p:txBody>
          <a:bodyPr wrap="square" lIns="180000" tIns="108000" rIns="180000" bIns="108000" rtlCol="0">
            <a:spAutoFit/>
          </a:bodyPr>
          <a:lstStyle/>
          <a:p>
            <a:pPr algn="r"/>
            <a:r>
              <a:rPr lang="es-ES" sz="2000" spc="-70" dirty="0">
                <a:gradFill>
                  <a:gsLst>
                    <a:gs pos="2917">
                      <a:schemeClr val="bg2"/>
                    </a:gs>
                    <a:gs pos="95000">
                      <a:schemeClr val="bg2"/>
                    </a:gs>
                  </a:gsLst>
                  <a:lin ang="5400000" scaled="0"/>
                </a:gradFill>
                <a:latin typeface="+mj-lt"/>
              </a:rPr>
              <a:t>#</a:t>
            </a:r>
            <a:r>
              <a:rPr lang="en-US" sz="2000" spc="-70" noProof="0" dirty="0">
                <a:gradFill>
                  <a:gsLst>
                    <a:gs pos="2917">
                      <a:schemeClr val="bg2"/>
                    </a:gs>
                    <a:gs pos="95000">
                      <a:schemeClr val="bg2"/>
                    </a:gs>
                  </a:gsLst>
                  <a:lin ang="5400000" scaled="0"/>
                </a:gradFill>
                <a:latin typeface="+mj-lt"/>
              </a:rPr>
              <a:t>spsmad</a:t>
            </a:r>
          </a:p>
        </p:txBody>
      </p:sp>
      <p:pic>
        <p:nvPicPr>
          <p:cNvPr id="29" name="Imagen 28"/>
          <p:cNvPicPr>
            <a:picLocks noChangeAspect="1"/>
          </p:cNvPicPr>
          <p:nvPr userDrawn="1"/>
        </p:nvPicPr>
        <p:blipFill>
          <a:blip r:embed="rId7"/>
          <a:stretch>
            <a:fillRect/>
          </a:stretch>
        </p:blipFill>
        <p:spPr>
          <a:xfrm>
            <a:off x="10653745" y="5724565"/>
            <a:ext cx="348003" cy="282925"/>
          </a:xfrm>
          <a:prstGeom prst="rect">
            <a:avLst/>
          </a:prstGeom>
        </p:spPr>
      </p:pic>
    </p:spTree>
    <p:extLst>
      <p:ext uri="{BB962C8B-B14F-4D97-AF65-F5344CB8AC3E}">
        <p14:creationId xmlns:p14="http://schemas.microsoft.com/office/powerpoint/2010/main" val="101117738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9711" y="1447801"/>
            <a:ext cx="5434948" cy="1178442"/>
          </a:xfrm>
          <a:prstGeom prst="rect">
            <a:avLst/>
          </a:prstGeom>
        </p:spPr>
        <p:txBody>
          <a:bodyPr>
            <a:noAutofit/>
          </a:bodyPr>
          <a:lstStyle>
            <a:lvl1pPr marL="0" indent="0">
              <a:buNone/>
              <a:defRPr sz="3001" b="0" cap="none" baseline="0">
                <a:solidFill>
                  <a:schemeClr val="accent6"/>
                </a:solidFill>
                <a:latin typeface="+mj-lt"/>
              </a:defRPr>
            </a:lvl1pPr>
            <a:lvl2pPr marL="457242" indent="0">
              <a:buNone/>
              <a:defRPr sz="2026" b="1"/>
            </a:lvl2pPr>
            <a:lvl3pPr marL="914484" indent="0">
              <a:buNone/>
              <a:defRPr sz="1800" b="1"/>
            </a:lvl3pPr>
            <a:lvl4pPr marL="1371726" indent="0">
              <a:buNone/>
              <a:defRPr sz="1575" b="1"/>
            </a:lvl4pPr>
            <a:lvl5pPr marL="1828967" indent="0">
              <a:buNone/>
              <a:defRPr sz="1575" b="1"/>
            </a:lvl5pPr>
            <a:lvl6pPr marL="2286210" indent="0">
              <a:buNone/>
              <a:defRPr sz="1575" b="1"/>
            </a:lvl6pPr>
            <a:lvl7pPr marL="2743451" indent="0">
              <a:buNone/>
              <a:defRPr sz="1575" b="1"/>
            </a:lvl7pPr>
            <a:lvl8pPr marL="3200693" indent="0">
              <a:buNone/>
              <a:defRPr sz="1575" b="1"/>
            </a:lvl8pPr>
            <a:lvl9pPr marL="3657935" indent="0">
              <a:buNone/>
              <a:defRPr sz="1575" b="1"/>
            </a:lvl9pPr>
          </a:lstStyle>
          <a:p>
            <a:pPr lvl="0"/>
            <a:r>
              <a:rPr lang="en-US" dirty="0"/>
              <a:t>Click to edit Master text styles.</a:t>
            </a:r>
          </a:p>
        </p:txBody>
      </p:sp>
      <p:sp>
        <p:nvSpPr>
          <p:cNvPr id="9" name="Content Placeholder 5"/>
          <p:cNvSpPr>
            <a:spLocks noGrp="1"/>
          </p:cNvSpPr>
          <p:nvPr>
            <p:ph sz="quarter" idx="13"/>
          </p:nvPr>
        </p:nvSpPr>
        <p:spPr>
          <a:xfrm>
            <a:off x="6219711" y="2734985"/>
            <a:ext cx="5445583" cy="609398"/>
          </a:xfrm>
          <a:prstGeom prst="rect">
            <a:avLst/>
          </a:prstGeom>
        </p:spPr>
        <p:txBody>
          <a:bodyPr>
            <a:noAutofit/>
          </a:bodyPr>
          <a:lstStyle>
            <a:lvl1pPr marL="0" indent="0">
              <a:spcBef>
                <a:spcPts val="900"/>
              </a:spcBef>
              <a:buFont typeface="Arial" pitchFamily="34" charset="0"/>
              <a:buNone/>
              <a:defRPr lang="en-US" sz="1500" kern="1200" spc="0" dirty="0" smtClean="0">
                <a:gradFill>
                  <a:gsLst>
                    <a:gs pos="100000">
                      <a:schemeClr val="bg2"/>
                    </a:gs>
                    <a:gs pos="0">
                      <a:schemeClr val="bg2"/>
                    </a:gs>
                  </a:gsLst>
                  <a:lin ang="5400000" scaled="0"/>
                </a:gradFill>
                <a:latin typeface="+mn-lt"/>
                <a:ea typeface="+mn-ea"/>
                <a:cs typeface="Segoe UI" pitchFamily="34" charset="0"/>
              </a:defRPr>
            </a:lvl1pPr>
            <a:lvl2pPr marL="685863" indent="-285776">
              <a:defRPr lang="en-US" sz="1575" kern="1200" dirty="0" smtClean="0">
                <a:solidFill>
                  <a:schemeClr val="bg2">
                    <a:lumMod val="50000"/>
                  </a:schemeClr>
                </a:solidFill>
                <a:latin typeface="+mn-lt"/>
                <a:ea typeface="+mn-ea"/>
                <a:cs typeface="Arial" pitchFamily="34" charset="0"/>
              </a:defRPr>
            </a:lvl2pPr>
            <a:lvl3pPr marL="685863" indent="-171466">
              <a:defRPr lang="en-US" sz="1425" kern="1200" dirty="0" smtClean="0">
                <a:solidFill>
                  <a:schemeClr val="bg2">
                    <a:lumMod val="50000"/>
                  </a:schemeClr>
                </a:solidFill>
                <a:latin typeface="+mn-lt"/>
                <a:ea typeface="+mn-ea"/>
                <a:cs typeface="Arial" pitchFamily="34" charset="0"/>
              </a:defRPr>
            </a:lvl3pPr>
            <a:lvl4pPr marL="914484" indent="-171466">
              <a:defRPr lang="en-US" sz="1200" kern="1200" dirty="0" smtClean="0">
                <a:solidFill>
                  <a:schemeClr val="bg2">
                    <a:lumMod val="50000"/>
                  </a:schemeClr>
                </a:solidFill>
                <a:latin typeface="+mn-lt"/>
                <a:ea typeface="+mn-ea"/>
                <a:cs typeface="Arial" pitchFamily="34" charset="0"/>
              </a:defRPr>
            </a:lvl4pPr>
            <a:lvl5pPr marL="1085950" indent="-171466">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n-US"/>
              <a:t>Click to edit Master text styles</a:t>
            </a:r>
          </a:p>
        </p:txBody>
      </p:sp>
      <p:sp>
        <p:nvSpPr>
          <p:cNvPr id="4" name="Picture Placeholder 3"/>
          <p:cNvSpPr>
            <a:spLocks noGrp="1"/>
          </p:cNvSpPr>
          <p:nvPr>
            <p:ph type="pic" sz="quarter" idx="14" hasCustomPrompt="1"/>
          </p:nvPr>
        </p:nvSpPr>
        <p:spPr>
          <a:xfrm>
            <a:off x="0" y="0"/>
            <a:ext cx="5981669" cy="6858000"/>
          </a:xfrm>
        </p:spPr>
        <p:txBody>
          <a:bodyPr lIns="182880" anchor="ctr"/>
          <a:lstStyle>
            <a:lvl1pPr marL="0" indent="0" algn="l">
              <a:buNone/>
              <a:defRPr/>
            </a:lvl1pPr>
          </a:lstStyle>
          <a:p>
            <a:r>
              <a:rPr lang="en-US" dirty="0"/>
              <a:t>Click to insert photo.</a:t>
            </a:r>
          </a:p>
        </p:txBody>
      </p:sp>
    </p:spTree>
    <p:extLst>
      <p:ext uri="{BB962C8B-B14F-4D97-AF65-F5344CB8AC3E}">
        <p14:creationId xmlns:p14="http://schemas.microsoft.com/office/powerpoint/2010/main" val="132375595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11270" y="0"/>
            <a:ext cx="5931729" cy="68580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9" tIns="34299" rIns="34299" bIns="34299" numCol="1" spcCol="0" rtlCol="0" fromWordArt="0" anchor="ctr" anchorCtr="0" forceAA="0" compatLnSpc="1">
            <a:prstTxWarp prst="textNoShape">
              <a:avLst/>
            </a:prstTxWarp>
            <a:noAutofit/>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835" y="1447802"/>
            <a:ext cx="5233764" cy="1661993"/>
          </a:xfrm>
          <a:prstGeom prst="rect">
            <a:avLst/>
          </a:prstGeom>
        </p:spPr>
        <p:txBody>
          <a:bodyPr>
            <a:noAutofit/>
          </a:bodyPr>
          <a:lstStyle>
            <a:lvl1pPr marL="0" indent="0">
              <a:buNone/>
              <a:defRPr sz="3001" b="0" cap="none" baseline="0">
                <a:gradFill>
                  <a:gsLst>
                    <a:gs pos="100000">
                      <a:schemeClr val="bg1"/>
                    </a:gs>
                    <a:gs pos="0">
                      <a:schemeClr val="bg1"/>
                    </a:gs>
                  </a:gsLst>
                  <a:lin ang="5400000" scaled="0"/>
                </a:gradFill>
                <a:latin typeface="+mj-lt"/>
              </a:defRPr>
            </a:lvl1pPr>
            <a:lvl2pPr marL="457242" indent="0">
              <a:buNone/>
              <a:defRPr sz="2026" b="1"/>
            </a:lvl2pPr>
            <a:lvl3pPr marL="914484" indent="0">
              <a:buNone/>
              <a:defRPr sz="1800" b="1"/>
            </a:lvl3pPr>
            <a:lvl4pPr marL="1371726" indent="0">
              <a:buNone/>
              <a:defRPr sz="1575" b="1"/>
            </a:lvl4pPr>
            <a:lvl5pPr marL="1828967" indent="0">
              <a:buNone/>
              <a:defRPr sz="1575" b="1"/>
            </a:lvl5pPr>
            <a:lvl6pPr marL="2286210" indent="0">
              <a:buNone/>
              <a:defRPr sz="1575" b="1"/>
            </a:lvl6pPr>
            <a:lvl7pPr marL="2743451" indent="0">
              <a:buNone/>
              <a:defRPr sz="1575" b="1"/>
            </a:lvl7pPr>
            <a:lvl8pPr marL="3200693" indent="0">
              <a:buNone/>
              <a:defRPr sz="1575" b="1"/>
            </a:lvl8pPr>
            <a:lvl9pPr marL="3657935" indent="0">
              <a:buNone/>
              <a:defRPr sz="1575" b="1"/>
            </a:lvl9pPr>
          </a:lstStyle>
          <a:p>
            <a:pPr lvl="0"/>
            <a:r>
              <a:rPr lang="en-US" dirty="0"/>
              <a:t>Click to edit Master text styles.</a:t>
            </a:r>
          </a:p>
        </p:txBody>
      </p:sp>
      <p:sp>
        <p:nvSpPr>
          <p:cNvPr id="6" name="Content Placeholder 5"/>
          <p:cNvSpPr>
            <a:spLocks noGrp="1"/>
          </p:cNvSpPr>
          <p:nvPr>
            <p:ph sz="quarter" idx="4"/>
          </p:nvPr>
        </p:nvSpPr>
        <p:spPr>
          <a:xfrm>
            <a:off x="6189761" y="1447802"/>
            <a:ext cx="5486169" cy="332399"/>
          </a:xfrm>
          <a:prstGeom prst="rect">
            <a:avLst/>
          </a:prstGeom>
        </p:spPr>
        <p:txBody>
          <a:bodyPr>
            <a:noAutofit/>
          </a:bodyPr>
          <a:lstStyle>
            <a:lvl1pPr marL="0" indent="0">
              <a:spcBef>
                <a:spcPts val="900"/>
              </a:spcBef>
              <a:buNone/>
              <a:defRPr lang="en-US" sz="1500" kern="1200" spc="0" dirty="0" smtClean="0">
                <a:gradFill>
                  <a:gsLst>
                    <a:gs pos="100000">
                      <a:schemeClr val="bg2"/>
                    </a:gs>
                    <a:gs pos="0">
                      <a:schemeClr val="bg2"/>
                    </a:gs>
                  </a:gsLst>
                  <a:lin ang="5400000" scaled="0"/>
                </a:gradFill>
                <a:latin typeface="+mn-lt"/>
                <a:ea typeface="+mn-ea"/>
                <a:cs typeface="Segoe UI" pitchFamily="34" charset="0"/>
              </a:defRPr>
            </a:lvl1pPr>
            <a:lvl2pPr marL="685863" indent="-285776">
              <a:defRPr lang="en-US" sz="1575" kern="1200" dirty="0" smtClean="0">
                <a:solidFill>
                  <a:schemeClr val="bg2">
                    <a:lumMod val="50000"/>
                  </a:schemeClr>
                </a:solidFill>
                <a:latin typeface="+mn-lt"/>
                <a:ea typeface="+mn-ea"/>
                <a:cs typeface="Arial" pitchFamily="34" charset="0"/>
              </a:defRPr>
            </a:lvl2pPr>
            <a:lvl3pPr marL="685863" indent="-171466">
              <a:defRPr lang="en-US" sz="1425" kern="1200" dirty="0" smtClean="0">
                <a:solidFill>
                  <a:schemeClr val="bg2">
                    <a:lumMod val="50000"/>
                  </a:schemeClr>
                </a:solidFill>
                <a:latin typeface="+mn-lt"/>
                <a:ea typeface="+mn-ea"/>
                <a:cs typeface="Arial" pitchFamily="34" charset="0"/>
              </a:defRPr>
            </a:lvl3pPr>
            <a:lvl4pPr marL="914484" indent="-171466">
              <a:defRPr lang="en-US" sz="1200" kern="1200" dirty="0" smtClean="0">
                <a:solidFill>
                  <a:schemeClr val="bg2">
                    <a:lumMod val="50000"/>
                  </a:schemeClr>
                </a:solidFill>
                <a:latin typeface="+mn-lt"/>
                <a:ea typeface="+mn-ea"/>
                <a:cs typeface="Arial" pitchFamily="34" charset="0"/>
              </a:defRPr>
            </a:lvl4pPr>
            <a:lvl5pPr marL="1085950" indent="-171466">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n-US" dirty="0"/>
              <a:t>Click to edit Master text styles</a:t>
            </a:r>
          </a:p>
        </p:txBody>
      </p:sp>
    </p:spTree>
    <p:extLst>
      <p:ext uri="{BB962C8B-B14F-4D97-AF65-F5344CB8AC3E}">
        <p14:creationId xmlns:p14="http://schemas.microsoft.com/office/powerpoint/2010/main" val="94588533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8966" y="0"/>
            <a:ext cx="6221445" cy="6858000"/>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9" tIns="34299" rIns="34299" bIns="34299" numCol="1" spcCol="0" rtlCol="0" fromWordArt="0" anchor="ctr" anchorCtr="0" forceAA="0" compatLnSpc="1">
            <a:prstTxWarp prst="textNoShape">
              <a:avLst/>
            </a:prstTxWarp>
            <a:noAutofit/>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a typeface="Segoe UI" pitchFamily="34" charset="0"/>
              <a:cs typeface="Segoe UI" pitchFamily="34" charset="0"/>
            </a:endParaRPr>
          </a:p>
        </p:txBody>
      </p:sp>
      <p:sp>
        <p:nvSpPr>
          <p:cNvPr id="4" name="Picture Placeholder 3"/>
          <p:cNvSpPr>
            <a:spLocks noGrp="1"/>
          </p:cNvSpPr>
          <p:nvPr>
            <p:ph type="pic" sz="quarter" idx="14" hasCustomPrompt="1"/>
          </p:nvPr>
        </p:nvSpPr>
        <p:spPr>
          <a:xfrm>
            <a:off x="6210331" y="0"/>
            <a:ext cx="5981669" cy="6858000"/>
          </a:xfrm>
        </p:spPr>
        <p:txBody>
          <a:bodyPr lIns="182880" anchor="ctr"/>
          <a:lstStyle>
            <a:lvl1pPr marL="0" indent="0" algn="l">
              <a:buNone/>
              <a:defRPr/>
            </a:lvl1pPr>
          </a:lstStyle>
          <a:p>
            <a:r>
              <a:rPr lang="en-US" dirty="0"/>
              <a:t>Click to insert photo.</a:t>
            </a:r>
          </a:p>
        </p:txBody>
      </p:sp>
      <p:sp>
        <p:nvSpPr>
          <p:cNvPr id="3" name="Text Placeholder 2"/>
          <p:cNvSpPr>
            <a:spLocks noGrp="1"/>
          </p:cNvSpPr>
          <p:nvPr>
            <p:ph type="body" idx="1" hasCustomPrompt="1"/>
          </p:nvPr>
        </p:nvSpPr>
        <p:spPr>
          <a:xfrm>
            <a:off x="520835" y="1447801"/>
            <a:ext cx="5434948" cy="1178442"/>
          </a:xfrm>
          <a:prstGeom prst="rect">
            <a:avLst/>
          </a:prstGeom>
        </p:spPr>
        <p:txBody>
          <a:bodyPr>
            <a:noAutofit/>
          </a:bodyPr>
          <a:lstStyle>
            <a:lvl1pPr marL="0" indent="0">
              <a:buNone/>
              <a:defRPr sz="3001" b="0" cap="none" baseline="0">
                <a:gradFill>
                  <a:gsLst>
                    <a:gs pos="100000">
                      <a:schemeClr val="bg1"/>
                    </a:gs>
                    <a:gs pos="0">
                      <a:schemeClr val="bg1"/>
                    </a:gs>
                  </a:gsLst>
                  <a:lin ang="5400000" scaled="0"/>
                </a:gradFill>
                <a:latin typeface="+mj-lt"/>
              </a:defRPr>
            </a:lvl1pPr>
            <a:lvl2pPr marL="457242" indent="0">
              <a:buNone/>
              <a:defRPr sz="2026" b="1"/>
            </a:lvl2pPr>
            <a:lvl3pPr marL="914484" indent="0">
              <a:buNone/>
              <a:defRPr sz="1800" b="1"/>
            </a:lvl3pPr>
            <a:lvl4pPr marL="1371726" indent="0">
              <a:buNone/>
              <a:defRPr sz="1575" b="1"/>
            </a:lvl4pPr>
            <a:lvl5pPr marL="1828967" indent="0">
              <a:buNone/>
              <a:defRPr sz="1575" b="1"/>
            </a:lvl5pPr>
            <a:lvl6pPr marL="2286210" indent="0">
              <a:buNone/>
              <a:defRPr sz="1575" b="1"/>
            </a:lvl6pPr>
            <a:lvl7pPr marL="2743451" indent="0">
              <a:buNone/>
              <a:defRPr sz="1575" b="1"/>
            </a:lvl7pPr>
            <a:lvl8pPr marL="3200693" indent="0">
              <a:buNone/>
              <a:defRPr sz="1575" b="1"/>
            </a:lvl8pPr>
            <a:lvl9pPr marL="3657935" indent="0">
              <a:buNone/>
              <a:defRPr sz="1575" b="1"/>
            </a:lvl9pPr>
          </a:lstStyle>
          <a:p>
            <a:pPr lvl="0"/>
            <a:r>
              <a:rPr lang="en-US" dirty="0"/>
              <a:t>Click to edit Master text styles.</a:t>
            </a:r>
          </a:p>
        </p:txBody>
      </p:sp>
      <p:sp>
        <p:nvSpPr>
          <p:cNvPr id="9" name="Content Placeholder 5"/>
          <p:cNvSpPr>
            <a:spLocks noGrp="1"/>
          </p:cNvSpPr>
          <p:nvPr>
            <p:ph sz="quarter" idx="13"/>
          </p:nvPr>
        </p:nvSpPr>
        <p:spPr>
          <a:xfrm>
            <a:off x="520837" y="2734985"/>
            <a:ext cx="5445583" cy="609398"/>
          </a:xfrm>
          <a:prstGeom prst="rect">
            <a:avLst/>
          </a:prstGeom>
        </p:spPr>
        <p:txBody>
          <a:bodyPr>
            <a:noAutofit/>
          </a:bodyPr>
          <a:lstStyle>
            <a:lvl1pPr marL="0" indent="0">
              <a:spcBef>
                <a:spcPts val="900"/>
              </a:spcBef>
              <a:buFont typeface="Arial" pitchFamily="34" charset="0"/>
              <a:buNone/>
              <a:defRPr lang="en-US" sz="1500" kern="1200" spc="0" dirty="0" smtClean="0">
                <a:gradFill>
                  <a:gsLst>
                    <a:gs pos="100000">
                      <a:schemeClr val="bg1"/>
                    </a:gs>
                    <a:gs pos="0">
                      <a:schemeClr val="bg1"/>
                    </a:gs>
                  </a:gsLst>
                  <a:lin ang="5400000" scaled="0"/>
                </a:gradFill>
                <a:latin typeface="+mn-lt"/>
                <a:ea typeface="+mn-ea"/>
                <a:cs typeface="Segoe UI" pitchFamily="34" charset="0"/>
              </a:defRPr>
            </a:lvl1pPr>
            <a:lvl2pPr marL="685863" indent="-285776">
              <a:defRPr lang="en-US" sz="1575" kern="1200" dirty="0" smtClean="0">
                <a:solidFill>
                  <a:schemeClr val="bg2">
                    <a:lumMod val="50000"/>
                  </a:schemeClr>
                </a:solidFill>
                <a:latin typeface="+mn-lt"/>
                <a:ea typeface="+mn-ea"/>
                <a:cs typeface="Arial" pitchFamily="34" charset="0"/>
              </a:defRPr>
            </a:lvl2pPr>
            <a:lvl3pPr marL="685863" indent="-171466">
              <a:defRPr lang="en-US" sz="1425" kern="1200" dirty="0" smtClean="0">
                <a:solidFill>
                  <a:schemeClr val="bg2">
                    <a:lumMod val="50000"/>
                  </a:schemeClr>
                </a:solidFill>
                <a:latin typeface="+mn-lt"/>
                <a:ea typeface="+mn-ea"/>
                <a:cs typeface="Arial" pitchFamily="34" charset="0"/>
              </a:defRPr>
            </a:lvl3pPr>
            <a:lvl4pPr marL="914484" indent="-171466">
              <a:defRPr lang="en-US" sz="1200" kern="1200" dirty="0" smtClean="0">
                <a:solidFill>
                  <a:schemeClr val="bg2">
                    <a:lumMod val="50000"/>
                  </a:schemeClr>
                </a:solidFill>
                <a:latin typeface="+mn-lt"/>
                <a:ea typeface="+mn-ea"/>
                <a:cs typeface="Arial" pitchFamily="34" charset="0"/>
              </a:defRPr>
            </a:lvl4pPr>
            <a:lvl5pPr marL="1085950" indent="-171466">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n-US"/>
              <a:t>Click to edit Master text styles</a:t>
            </a:r>
          </a:p>
        </p:txBody>
      </p:sp>
    </p:spTree>
    <p:extLst>
      <p:ext uri="{BB962C8B-B14F-4D97-AF65-F5344CB8AC3E}">
        <p14:creationId xmlns:p14="http://schemas.microsoft.com/office/powerpoint/2010/main" val="269267222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5968968" y="0"/>
            <a:ext cx="6223032" cy="6858000"/>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9" tIns="34299" rIns="34299" bIns="34299" numCol="1" spcCol="0" rtlCol="0" fromWordArt="0" anchor="ctr" anchorCtr="0" forceAA="0" compatLnSpc="1">
            <a:prstTxWarp prst="textNoShape">
              <a:avLst/>
            </a:prstTxWarp>
            <a:noAutofit/>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219711" y="1447801"/>
            <a:ext cx="5434948" cy="1178442"/>
          </a:xfrm>
          <a:prstGeom prst="rect">
            <a:avLst/>
          </a:prstGeom>
        </p:spPr>
        <p:txBody>
          <a:bodyPr>
            <a:noAutofit/>
          </a:bodyPr>
          <a:lstStyle>
            <a:lvl1pPr marL="0" indent="0">
              <a:buNone/>
              <a:defRPr sz="3001" b="0" cap="none" baseline="0">
                <a:gradFill>
                  <a:gsLst>
                    <a:gs pos="100000">
                      <a:schemeClr val="bg1"/>
                    </a:gs>
                    <a:gs pos="0">
                      <a:schemeClr val="bg1"/>
                    </a:gs>
                  </a:gsLst>
                  <a:lin ang="5400000" scaled="0"/>
                </a:gradFill>
                <a:latin typeface="+mj-lt"/>
              </a:defRPr>
            </a:lvl1pPr>
            <a:lvl2pPr marL="457242" indent="0">
              <a:buNone/>
              <a:defRPr sz="2026" b="1"/>
            </a:lvl2pPr>
            <a:lvl3pPr marL="914484" indent="0">
              <a:buNone/>
              <a:defRPr sz="1800" b="1"/>
            </a:lvl3pPr>
            <a:lvl4pPr marL="1371726" indent="0">
              <a:buNone/>
              <a:defRPr sz="1575" b="1"/>
            </a:lvl4pPr>
            <a:lvl5pPr marL="1828967" indent="0">
              <a:buNone/>
              <a:defRPr sz="1575" b="1"/>
            </a:lvl5pPr>
            <a:lvl6pPr marL="2286210" indent="0">
              <a:buNone/>
              <a:defRPr sz="1575" b="1"/>
            </a:lvl6pPr>
            <a:lvl7pPr marL="2743451" indent="0">
              <a:buNone/>
              <a:defRPr sz="1575" b="1"/>
            </a:lvl7pPr>
            <a:lvl8pPr marL="3200693" indent="0">
              <a:buNone/>
              <a:defRPr sz="1575" b="1"/>
            </a:lvl8pPr>
            <a:lvl9pPr marL="3657935" indent="0">
              <a:buNone/>
              <a:defRPr sz="1575" b="1"/>
            </a:lvl9pPr>
          </a:lstStyle>
          <a:p>
            <a:pPr lvl="0"/>
            <a:r>
              <a:rPr lang="en-US" dirty="0"/>
              <a:t>Click to edit Master text styles.</a:t>
            </a:r>
          </a:p>
        </p:txBody>
      </p:sp>
      <p:sp>
        <p:nvSpPr>
          <p:cNvPr id="9" name="Content Placeholder 5"/>
          <p:cNvSpPr>
            <a:spLocks noGrp="1"/>
          </p:cNvSpPr>
          <p:nvPr>
            <p:ph sz="quarter" idx="13"/>
          </p:nvPr>
        </p:nvSpPr>
        <p:spPr>
          <a:xfrm>
            <a:off x="6219711" y="2734985"/>
            <a:ext cx="5445583" cy="609398"/>
          </a:xfrm>
          <a:prstGeom prst="rect">
            <a:avLst/>
          </a:prstGeom>
        </p:spPr>
        <p:txBody>
          <a:bodyPr>
            <a:noAutofit/>
          </a:bodyPr>
          <a:lstStyle>
            <a:lvl1pPr marL="0" indent="0">
              <a:spcBef>
                <a:spcPts val="900"/>
              </a:spcBef>
              <a:buFont typeface="Arial" pitchFamily="34" charset="0"/>
              <a:buNone/>
              <a:defRPr lang="en-US" sz="1500" kern="1200" spc="0" dirty="0" smtClean="0">
                <a:gradFill>
                  <a:gsLst>
                    <a:gs pos="100000">
                      <a:schemeClr val="bg1"/>
                    </a:gs>
                    <a:gs pos="0">
                      <a:schemeClr val="bg1"/>
                    </a:gs>
                  </a:gsLst>
                  <a:lin ang="5400000" scaled="0"/>
                </a:gradFill>
                <a:latin typeface="+mn-lt"/>
                <a:ea typeface="+mn-ea"/>
                <a:cs typeface="Segoe UI" pitchFamily="34" charset="0"/>
              </a:defRPr>
            </a:lvl1pPr>
            <a:lvl2pPr marL="685863" indent="-285776">
              <a:defRPr lang="en-US" sz="1575" kern="1200" dirty="0" smtClean="0">
                <a:solidFill>
                  <a:schemeClr val="bg2">
                    <a:lumMod val="50000"/>
                  </a:schemeClr>
                </a:solidFill>
                <a:latin typeface="+mn-lt"/>
                <a:ea typeface="+mn-ea"/>
                <a:cs typeface="Arial" pitchFamily="34" charset="0"/>
              </a:defRPr>
            </a:lvl2pPr>
            <a:lvl3pPr marL="685863" indent="-171466">
              <a:defRPr lang="en-US" sz="1425" kern="1200" dirty="0" smtClean="0">
                <a:solidFill>
                  <a:schemeClr val="bg2">
                    <a:lumMod val="50000"/>
                  </a:schemeClr>
                </a:solidFill>
                <a:latin typeface="+mn-lt"/>
                <a:ea typeface="+mn-ea"/>
                <a:cs typeface="Arial" pitchFamily="34" charset="0"/>
              </a:defRPr>
            </a:lvl3pPr>
            <a:lvl4pPr marL="914484" indent="-171466">
              <a:defRPr lang="en-US" sz="1200" kern="1200" dirty="0" smtClean="0">
                <a:solidFill>
                  <a:schemeClr val="bg2">
                    <a:lumMod val="50000"/>
                  </a:schemeClr>
                </a:solidFill>
                <a:latin typeface="+mn-lt"/>
                <a:ea typeface="+mn-ea"/>
                <a:cs typeface="Arial" pitchFamily="34" charset="0"/>
              </a:defRPr>
            </a:lvl4pPr>
            <a:lvl5pPr marL="1085950" indent="-171466">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n-US"/>
              <a:t>Click to edit Master text styles</a:t>
            </a:r>
          </a:p>
        </p:txBody>
      </p:sp>
      <p:sp>
        <p:nvSpPr>
          <p:cNvPr id="4" name="Picture Placeholder 3"/>
          <p:cNvSpPr>
            <a:spLocks noGrp="1"/>
          </p:cNvSpPr>
          <p:nvPr>
            <p:ph type="pic" sz="quarter" idx="14" hasCustomPrompt="1"/>
          </p:nvPr>
        </p:nvSpPr>
        <p:spPr>
          <a:xfrm>
            <a:off x="0" y="0"/>
            <a:ext cx="5968968" cy="6858000"/>
          </a:xfrm>
        </p:spPr>
        <p:txBody>
          <a:bodyPr lIns="182880" anchor="ctr"/>
          <a:lstStyle>
            <a:lvl1pPr marL="0" indent="0" algn="l">
              <a:buNone/>
              <a:defRPr/>
            </a:lvl1pPr>
          </a:lstStyle>
          <a:p>
            <a:r>
              <a:rPr lang="en-US" dirty="0"/>
              <a:t>Click to insert photo.</a:t>
            </a:r>
          </a:p>
        </p:txBody>
      </p:sp>
    </p:spTree>
    <p:extLst>
      <p:ext uri="{BB962C8B-B14F-4D97-AF65-F5344CB8AC3E}">
        <p14:creationId xmlns:p14="http://schemas.microsoft.com/office/powerpoint/2010/main" val="279596982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0" y="857250"/>
            <a:ext cx="12192000" cy="5124450"/>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9" tIns="34299" rIns="34299" bIns="34299" numCol="1" spcCol="0" rtlCol="0" fromWordArt="0" anchor="ctr" anchorCtr="0" forceAA="0" compatLnSpc="1">
            <a:prstTxWarp prst="textNoShape">
              <a:avLst/>
            </a:prstTxWarp>
            <a:noAutofit/>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20836" y="1358055"/>
            <a:ext cx="11155093" cy="2863073"/>
          </a:xfrm>
          <a:prstGeom prst="rect">
            <a:avLst/>
          </a:prstGeom>
        </p:spPr>
        <p:txBody>
          <a:bodyPr>
            <a:normAutofit/>
          </a:bodyPr>
          <a:lstStyle>
            <a:lvl1pPr marL="0" indent="0">
              <a:lnSpc>
                <a:spcPct val="90000"/>
              </a:lnSpc>
              <a:buNone/>
              <a:defRPr sz="4801">
                <a:gradFill>
                  <a:gsLst>
                    <a:gs pos="100000">
                      <a:schemeClr val="bg1"/>
                    </a:gs>
                    <a:gs pos="0">
                      <a:schemeClr val="bg1"/>
                    </a:gs>
                  </a:gsLst>
                  <a:lin ang="5400000" scaled="0"/>
                </a:gradFill>
                <a:latin typeface="+mj-lt"/>
              </a:defRPr>
            </a:lvl1pPr>
            <a:lvl2pPr>
              <a:defRPr sz="4801">
                <a:solidFill>
                  <a:schemeClr val="tx2"/>
                </a:solidFill>
                <a:latin typeface="+mn-lt"/>
              </a:defRPr>
            </a:lvl2pPr>
          </a:lstStyle>
          <a:p>
            <a:pPr lvl="0"/>
            <a:r>
              <a:rPr lang="en-US" dirty="0"/>
              <a:t>“Click to edit Master text styles”</a:t>
            </a:r>
          </a:p>
        </p:txBody>
      </p:sp>
      <p:sp>
        <p:nvSpPr>
          <p:cNvPr id="11" name="Content Placeholder 4"/>
          <p:cNvSpPr>
            <a:spLocks noGrp="1"/>
          </p:cNvSpPr>
          <p:nvPr>
            <p:ph sz="quarter" idx="13"/>
          </p:nvPr>
        </p:nvSpPr>
        <p:spPr>
          <a:xfrm>
            <a:off x="520836" y="4343402"/>
            <a:ext cx="11155093" cy="470747"/>
          </a:xfrm>
          <a:prstGeom prst="rect">
            <a:avLst/>
          </a:prstGeom>
        </p:spPr>
        <p:txBody>
          <a:bodyPr>
            <a:normAutofit/>
          </a:bodyPr>
          <a:lstStyle>
            <a:lvl1pPr marL="0" indent="0">
              <a:lnSpc>
                <a:spcPct val="90000"/>
              </a:lnSpc>
              <a:buNone/>
              <a:defRPr sz="2701">
                <a:gradFill>
                  <a:gsLst>
                    <a:gs pos="100000">
                      <a:schemeClr val="bg1"/>
                    </a:gs>
                    <a:gs pos="0">
                      <a:schemeClr val="bg1"/>
                    </a:gs>
                  </a:gsLst>
                  <a:lin ang="5400000" scaled="0"/>
                </a:gradFill>
                <a:latin typeface="+mj-lt"/>
              </a:defRPr>
            </a:lvl1pPr>
            <a:lvl2pPr>
              <a:defRPr sz="4801">
                <a:solidFill>
                  <a:schemeClr val="tx2"/>
                </a:solidFill>
                <a:latin typeface="+mn-lt"/>
              </a:defRPr>
            </a:lvl2pPr>
          </a:lstStyle>
          <a:p>
            <a:pPr lvl="0"/>
            <a:r>
              <a:rPr lang="en-US"/>
              <a:t>Click to edit Master text styles</a:t>
            </a:r>
          </a:p>
        </p:txBody>
      </p:sp>
    </p:spTree>
    <p:extLst>
      <p:ext uri="{BB962C8B-B14F-4D97-AF65-F5344CB8AC3E}">
        <p14:creationId xmlns:p14="http://schemas.microsoft.com/office/powerpoint/2010/main" val="254261548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6"/>
                </a:solidFill>
              </a:defRPr>
            </a:lvl1pPr>
          </a:lstStyle>
          <a:p>
            <a:r>
              <a:rPr lang="en-US" dirty="0"/>
              <a:t>Click to edit Master title style</a:t>
            </a:r>
          </a:p>
        </p:txBody>
      </p:sp>
    </p:spTree>
    <p:extLst>
      <p:ext uri="{BB962C8B-B14F-4D97-AF65-F5344CB8AC3E}">
        <p14:creationId xmlns:p14="http://schemas.microsoft.com/office/powerpoint/2010/main" val="331113570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Only" preserve="1">
  <p:cSld name="Title Only Anima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6"/>
                </a:solidFill>
              </a:defRPr>
            </a:lvl1pPr>
          </a:lstStyle>
          <a:p>
            <a:r>
              <a:rPr lang="en-US" dirty="0"/>
              <a:t>Click to edit Master title style</a:t>
            </a:r>
          </a:p>
        </p:txBody>
      </p:sp>
      <p:pic>
        <p:nvPicPr>
          <p:cNvPr id="4" name="Picture 2" descr="C:\Users\vesaj\Pictures\DVD_ART36\Artwork_Imagery\Icons - Illustrations\Misc\animation movie film video entertainment icon.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818630" y="13725"/>
            <a:ext cx="354316" cy="288000"/>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72018813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accent6"/>
                </a:solidFill>
              </a:defRPr>
            </a:lvl1pPr>
          </a:lstStyle>
          <a:p>
            <a:r>
              <a:rPr lang="en-US" dirty="0"/>
              <a:t>Slide for Developer Code</a:t>
            </a:r>
          </a:p>
        </p:txBody>
      </p:sp>
      <p:sp>
        <p:nvSpPr>
          <p:cNvPr id="3" name="Rectangle 2"/>
          <p:cNvSpPr/>
          <p:nvPr userDrawn="1"/>
        </p:nvSpPr>
        <p:spPr bwMode="hidden">
          <a:xfrm>
            <a:off x="0" y="1155940"/>
            <a:ext cx="12192000"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9" tIns="34299" rIns="34299" bIns="34299" numCol="1" spcCol="0" rtlCol="0" fromWordArt="0" anchor="ctr" anchorCtr="0" forceAA="0" compatLnSpc="1">
            <a:prstTxWarp prst="textNoShape">
              <a:avLst/>
            </a:prstTxWarp>
            <a:noAutofit/>
          </a:bodyPr>
          <a:lstStyle/>
          <a:p>
            <a:pPr algn="ctr" defTabSz="685757" fontAlgn="base">
              <a:spcBef>
                <a:spcPct val="0"/>
              </a:spcBef>
              <a:spcAft>
                <a:spcPct val="0"/>
              </a:spcAft>
            </a:pPr>
            <a:endParaRPr lang="en-US" sz="135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454" y="1447802"/>
            <a:ext cx="11155093" cy="1988237"/>
          </a:xfrm>
        </p:spPr>
        <p:txBody>
          <a:bodyPr/>
          <a:lstStyle>
            <a:lvl1pPr marL="0" indent="0">
              <a:lnSpc>
                <a:spcPct val="95000"/>
              </a:lnSpc>
              <a:buNone/>
              <a:defRPr sz="2401">
                <a:gradFill>
                  <a:gsLst>
                    <a:gs pos="1250">
                      <a:srgbClr val="000000"/>
                    </a:gs>
                    <a:gs pos="100000">
                      <a:srgbClr val="000000"/>
                    </a:gs>
                  </a:gsLst>
                  <a:lin ang="5400000" scaled="0"/>
                </a:gradFill>
                <a:latin typeface="Consolas" pitchFamily="49" charset="0"/>
                <a:cs typeface="Consolas" pitchFamily="49" charset="0"/>
              </a:defRPr>
            </a:lvl1pPr>
            <a:lvl2pPr marL="254862"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429931"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599044"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772922"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6257738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_Title slide, image background">
    <p:bg>
      <p:bgPr>
        <a:solidFill>
          <a:schemeClr val="tx1"/>
        </a:solidFill>
        <a:effectLst/>
      </p:bgPr>
    </p:bg>
    <p:spTree>
      <p:nvGrpSpPr>
        <p:cNvPr id="1" name=""/>
        <p:cNvGrpSpPr/>
        <p:nvPr/>
      </p:nvGrpSpPr>
      <p:grpSpPr>
        <a:xfrm>
          <a:off x="0" y="0"/>
          <a:ext cx="0" cy="0"/>
          <a:chOff x="0" y="0"/>
          <a:chExt cx="0" cy="0"/>
        </a:xfrm>
      </p:grpSpPr>
      <p:sp>
        <p:nvSpPr>
          <p:cNvPr id="10" name="Picture Placeholder 9"/>
          <p:cNvSpPr>
            <a:spLocks noGrp="1"/>
          </p:cNvSpPr>
          <p:nvPr>
            <p:ph type="pic" sz="quarter" idx="14"/>
          </p:nvPr>
        </p:nvSpPr>
        <p:spPr>
          <a:xfrm>
            <a:off x="0" y="0"/>
            <a:ext cx="12192000" cy="6858000"/>
          </a:xfrm>
          <a:prstGeom prst="rect">
            <a:avLst/>
          </a:prstGeom>
          <a:solidFill>
            <a:schemeClr val="bg1"/>
          </a:solidFill>
        </p:spPr>
        <p:txBody>
          <a:bodyPr vert="horz"/>
          <a:lstStyle>
            <a:lvl1pPr>
              <a:buFontTx/>
              <a:buNone/>
              <a:defRPr sz="1400">
                <a:solidFill>
                  <a:srgbClr val="000000"/>
                </a:solidFill>
                <a:latin typeface="+mn-lt"/>
              </a:defRPr>
            </a:lvl1pPr>
          </a:lstStyle>
          <a:p>
            <a:r>
              <a:rPr lang="en-US" dirty="0"/>
              <a:t>Drag picture to placeholder or click icon to add</a:t>
            </a:r>
          </a:p>
        </p:txBody>
      </p:sp>
      <p:sp>
        <p:nvSpPr>
          <p:cNvPr id="17" name="Title 16"/>
          <p:cNvSpPr>
            <a:spLocks noGrp="1"/>
          </p:cNvSpPr>
          <p:nvPr>
            <p:ph type="title" hasCustomPrompt="1"/>
          </p:nvPr>
        </p:nvSpPr>
        <p:spPr>
          <a:xfrm>
            <a:off x="0" y="1219200"/>
            <a:ext cx="4876800" cy="2438400"/>
          </a:xfrm>
          <a:prstGeom prst="rect">
            <a:avLst/>
          </a:prstGeom>
          <a:solidFill>
            <a:schemeClr val="accent6">
              <a:alpha val="94000"/>
            </a:schemeClr>
          </a:solidFill>
        </p:spPr>
        <p:txBody>
          <a:bodyPr vert="horz" lIns="182880" tIns="137160">
            <a:normAutofit/>
          </a:bodyPr>
          <a:lstStyle>
            <a:lvl1pPr algn="l">
              <a:defRPr sz="3000">
                <a:solidFill>
                  <a:schemeClr val="bg1"/>
                </a:solidFill>
                <a:latin typeface="Segoe UI Light" pitchFamily="34" charset="0"/>
                <a:cs typeface="Segoe UI Light" pitchFamily="34" charset="0"/>
              </a:defRPr>
            </a:lvl1pPr>
          </a:lstStyle>
          <a:p>
            <a:pPr lvl="0"/>
            <a:r>
              <a:rPr lang="en-US" dirty="0"/>
              <a:t>Click to edit slide content</a:t>
            </a:r>
          </a:p>
        </p:txBody>
      </p:sp>
      <p:sp>
        <p:nvSpPr>
          <p:cNvPr id="8" name="Text Placeholder 18"/>
          <p:cNvSpPr>
            <a:spLocks noGrp="1"/>
          </p:cNvSpPr>
          <p:nvPr>
            <p:ph type="body" sz="quarter" idx="16" hasCustomPrompt="1"/>
          </p:nvPr>
        </p:nvSpPr>
        <p:spPr>
          <a:xfrm>
            <a:off x="0" y="3651805"/>
            <a:ext cx="2438400" cy="1219200"/>
          </a:xfrm>
          <a:prstGeom prst="rect">
            <a:avLst/>
          </a:prstGeom>
          <a:solidFill>
            <a:schemeClr val="bg2">
              <a:alpha val="89000"/>
            </a:schemeClr>
          </a:solidFill>
        </p:spPr>
        <p:txBody>
          <a:bodyPr vert="horz" lIns="182880" tIns="137160">
            <a:normAutofit/>
          </a:bodyPr>
          <a:lstStyle>
            <a:lvl1pPr marL="0" indent="0">
              <a:lnSpc>
                <a:spcPct val="100000"/>
              </a:lnSpc>
              <a:buFontTx/>
              <a:buNone/>
              <a:defRPr sz="1400" baseline="0">
                <a:solidFill>
                  <a:schemeClr val="tx1"/>
                </a:solidFill>
                <a:latin typeface="Segoe UI Light" panose="020B0502040204020203" pitchFamily="34" charset="0"/>
                <a:cs typeface="Segoe UI Light" panose="020B0502040204020203" pitchFamily="34" charset="0"/>
              </a:defRPr>
            </a:lvl1pPr>
            <a:lvl2pPr marL="0" indent="0">
              <a:buFontTx/>
              <a:buNone/>
              <a:defRPr sz="1400" baseline="0">
                <a:latin typeface="Segoe Pro Light"/>
              </a:defRPr>
            </a:lvl2pPr>
            <a:lvl3pPr marL="0" indent="0">
              <a:buFontTx/>
              <a:buNone/>
              <a:defRPr sz="1400" baseline="0">
                <a:latin typeface="Segoe Pro Light"/>
              </a:defRPr>
            </a:lvl3pPr>
            <a:lvl4pPr marL="0" indent="0">
              <a:buFontTx/>
              <a:buNone/>
              <a:defRPr sz="1400" baseline="0">
                <a:latin typeface="Segoe Pro Light"/>
              </a:defRPr>
            </a:lvl4pPr>
            <a:lvl5pPr marL="0" indent="0">
              <a:buFontTx/>
              <a:buNone/>
              <a:defRPr sz="1400" baseline="0">
                <a:latin typeface="Segoe Pro Light"/>
              </a:defRPr>
            </a:lvl5pPr>
          </a:lstStyle>
          <a:p>
            <a:pPr lvl="0"/>
            <a:r>
              <a:rPr lang="en-US" dirty="0"/>
              <a:t>Click to edit slide content</a:t>
            </a:r>
          </a:p>
        </p:txBody>
      </p:sp>
      <p:sp>
        <p:nvSpPr>
          <p:cNvPr id="3" name="Picture Placeholder 2"/>
          <p:cNvSpPr>
            <a:spLocks noGrp="1"/>
          </p:cNvSpPr>
          <p:nvPr>
            <p:ph type="pic" sz="quarter" idx="17"/>
          </p:nvPr>
        </p:nvSpPr>
        <p:spPr>
          <a:xfrm>
            <a:off x="101601" y="24384"/>
            <a:ext cx="1524000" cy="559816"/>
          </a:xfrm>
        </p:spPr>
        <p:txBody>
          <a:bodyPr/>
          <a:lstStyle/>
          <a:p>
            <a:endParaRPr lang="en-US"/>
          </a:p>
        </p:txBody>
      </p:sp>
    </p:spTree>
    <p:extLst>
      <p:ext uri="{BB962C8B-B14F-4D97-AF65-F5344CB8AC3E}">
        <p14:creationId xmlns:p14="http://schemas.microsoft.com/office/powerpoint/2010/main" val="3993762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peaker for two">
    <p:spTree>
      <p:nvGrpSpPr>
        <p:cNvPr id="1" name=""/>
        <p:cNvGrpSpPr/>
        <p:nvPr/>
      </p:nvGrpSpPr>
      <p:grpSpPr>
        <a:xfrm>
          <a:off x="0" y="0"/>
          <a:ext cx="0" cy="0"/>
          <a:chOff x="0" y="0"/>
          <a:chExt cx="0" cy="0"/>
        </a:xfrm>
      </p:grpSpPr>
      <p:pic>
        <p:nvPicPr>
          <p:cNvPr id="3" name="Imagen 2"/>
          <p:cNvPicPr>
            <a:picLocks noChangeAspect="1"/>
          </p:cNvPicPr>
          <p:nvPr userDrawn="1"/>
        </p:nvPicPr>
        <p:blipFill rotWithShape="1">
          <a:blip r:embed="rId2"/>
          <a:srcRect r="2907" b="2752"/>
          <a:stretch/>
        </p:blipFill>
        <p:spPr>
          <a:xfrm>
            <a:off x="1" y="0"/>
            <a:ext cx="12192000" cy="6869045"/>
          </a:xfrm>
          <a:prstGeom prst="rect">
            <a:avLst/>
          </a:prstGeom>
        </p:spPr>
      </p:pic>
      <p:sp>
        <p:nvSpPr>
          <p:cNvPr id="11" name="Text Placeholder 4"/>
          <p:cNvSpPr>
            <a:spLocks noGrp="1"/>
          </p:cNvSpPr>
          <p:nvPr>
            <p:ph type="body" sz="quarter" idx="11" hasCustomPrompt="1"/>
          </p:nvPr>
        </p:nvSpPr>
        <p:spPr>
          <a:xfrm>
            <a:off x="2407672" y="1015807"/>
            <a:ext cx="3492385" cy="624695"/>
          </a:xfrm>
          <a:solidFill>
            <a:schemeClr val="bg1">
              <a:lumMod val="95000"/>
              <a:alpha val="90000"/>
            </a:schemeClr>
          </a:solidFill>
        </p:spPr>
        <p:txBody>
          <a:bodyPr lIns="180000" tIns="180000" rIns="180000" bIns="180000" anchor="ctr" anchorCtr="0">
            <a:noAutofit/>
          </a:bodyPr>
          <a:lstStyle>
            <a:lvl1pPr marL="0" indent="0">
              <a:buNone/>
              <a:defRPr sz="2600"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Name</a:t>
            </a:r>
          </a:p>
        </p:txBody>
      </p:sp>
      <p:sp>
        <p:nvSpPr>
          <p:cNvPr id="12" name="Text Placeholder 4"/>
          <p:cNvSpPr>
            <a:spLocks noGrp="1"/>
          </p:cNvSpPr>
          <p:nvPr>
            <p:ph type="body" sz="quarter" idx="12" hasCustomPrompt="1"/>
          </p:nvPr>
        </p:nvSpPr>
        <p:spPr>
          <a:xfrm>
            <a:off x="2407672" y="1723869"/>
            <a:ext cx="3492385" cy="362952"/>
          </a:xfrm>
          <a:solidFill>
            <a:schemeClr val="bg1">
              <a:lumMod val="95000"/>
              <a:alpha val="90000"/>
            </a:schemeClr>
          </a:solidFill>
        </p:spPr>
        <p:txBody>
          <a:bodyPr lIns="180000" tIns="180000" rIns="180000" bIns="180000" anchor="ctr" anchorCtr="0">
            <a:noAutofit/>
          </a:bodyPr>
          <a:lstStyle>
            <a:lvl1pPr marL="0" indent="0">
              <a:buNone/>
              <a:defRPr sz="1600"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Title</a:t>
            </a:r>
          </a:p>
        </p:txBody>
      </p:sp>
      <p:pic>
        <p:nvPicPr>
          <p:cNvPr id="13" name="Picture 4" descr="http://leonhunter.com/blog/wp-content/uploads/2012/09/twitter.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214197" y="3245897"/>
            <a:ext cx="481031" cy="287448"/>
          </a:xfrm>
          <a:prstGeom prst="rect">
            <a:avLst/>
          </a:prstGeom>
          <a:noFill/>
          <a:ln>
            <a:noFill/>
          </a:ln>
        </p:spPr>
      </p:pic>
      <p:pic>
        <p:nvPicPr>
          <p:cNvPr id="14"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90333" y="2811014"/>
            <a:ext cx="409363" cy="434883"/>
          </a:xfrm>
          <a:prstGeom prst="rect">
            <a:avLst/>
          </a:prstGeom>
        </p:spPr>
      </p:pic>
      <p:sp>
        <p:nvSpPr>
          <p:cNvPr id="20" name="Text Placeholder 4"/>
          <p:cNvSpPr>
            <a:spLocks noGrp="1"/>
          </p:cNvSpPr>
          <p:nvPr>
            <p:ph type="body" sz="quarter" idx="14" hasCustomPrompt="1"/>
          </p:nvPr>
        </p:nvSpPr>
        <p:spPr>
          <a:xfrm>
            <a:off x="725217" y="2811014"/>
            <a:ext cx="5174840" cy="358877"/>
          </a:xfrm>
          <a:solidFill>
            <a:schemeClr val="bg1">
              <a:lumMod val="95000"/>
              <a:alpha val="90000"/>
            </a:schemeClr>
          </a:solidFill>
        </p:spPr>
        <p:txBody>
          <a:bodyPr lIns="180000" tIns="180000" rIns="180000" bIns="180000" anchor="ctr" anchorCtr="0"/>
          <a:lstStyle>
            <a:lvl1pPr marL="0" indent="0">
              <a:buNone/>
              <a:defRPr sz="1600" baseline="0">
                <a:solidFill>
                  <a:srgbClr val="333333"/>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Blog</a:t>
            </a:r>
          </a:p>
        </p:txBody>
      </p:sp>
      <p:sp>
        <p:nvSpPr>
          <p:cNvPr id="21" name="Text Placeholder 4"/>
          <p:cNvSpPr>
            <a:spLocks noGrp="1"/>
          </p:cNvSpPr>
          <p:nvPr>
            <p:ph type="body" sz="quarter" idx="15" hasCustomPrompt="1"/>
          </p:nvPr>
        </p:nvSpPr>
        <p:spPr>
          <a:xfrm>
            <a:off x="725217" y="3173345"/>
            <a:ext cx="5174840" cy="360000"/>
          </a:xfrm>
          <a:solidFill>
            <a:schemeClr val="bg1">
              <a:lumMod val="95000"/>
              <a:alpha val="90000"/>
            </a:schemeClr>
          </a:solidFill>
        </p:spPr>
        <p:txBody>
          <a:bodyPr lIns="180000" tIns="180000" rIns="180000" bIns="180000" anchor="ctr" anchorCtr="0"/>
          <a:lstStyle>
            <a:lvl1pPr marL="0" indent="0">
              <a:buNone/>
              <a:defRPr sz="1600">
                <a:solidFill>
                  <a:srgbClr val="333333"/>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Twitter</a:t>
            </a:r>
          </a:p>
        </p:txBody>
      </p:sp>
      <p:sp>
        <p:nvSpPr>
          <p:cNvPr id="22" name="Marcador de posición de imagen 6"/>
          <p:cNvSpPr>
            <a:spLocks noGrp="1"/>
          </p:cNvSpPr>
          <p:nvPr>
            <p:ph type="pic" sz="quarter" idx="16" hasCustomPrompt="1"/>
          </p:nvPr>
        </p:nvSpPr>
        <p:spPr>
          <a:xfrm>
            <a:off x="732648" y="1011623"/>
            <a:ext cx="1412869" cy="1500948"/>
          </a:xfrm>
          <a:blipFill>
            <a:blip r:embed="rId5"/>
            <a:stretch>
              <a:fillRect/>
            </a:stretch>
          </a:blipFill>
        </p:spPr>
        <p:txBody>
          <a:bodyPr/>
          <a:lstStyle>
            <a:lvl1pPr>
              <a:defRPr/>
            </a:lvl1pPr>
          </a:lstStyle>
          <a:p>
            <a:r>
              <a:rPr lang="es-ES" dirty="0"/>
              <a:t>Speaker </a:t>
            </a:r>
            <a:r>
              <a:rPr lang="es-ES" dirty="0" err="1"/>
              <a:t>picture</a:t>
            </a:r>
            <a:endParaRPr lang="es-ES" dirty="0"/>
          </a:p>
        </p:txBody>
      </p:sp>
      <p:sp>
        <p:nvSpPr>
          <p:cNvPr id="23" name="Text Placeholder 4"/>
          <p:cNvSpPr>
            <a:spLocks noGrp="1"/>
          </p:cNvSpPr>
          <p:nvPr>
            <p:ph type="body" sz="quarter" idx="17" hasCustomPrompt="1"/>
          </p:nvPr>
        </p:nvSpPr>
        <p:spPr>
          <a:xfrm>
            <a:off x="725217" y="3533345"/>
            <a:ext cx="5174840" cy="585115"/>
          </a:xfrm>
          <a:solidFill>
            <a:schemeClr val="bg1">
              <a:lumMod val="95000"/>
              <a:alpha val="90000"/>
            </a:schemeClr>
          </a:solidFill>
        </p:spPr>
        <p:txBody>
          <a:bodyPr wrap="square" lIns="180000" tIns="180000" rIns="180000" bIns="180000" anchor="t" anchorCtr="0">
            <a:spAutoFit/>
          </a:bodyPr>
          <a:lstStyle>
            <a:lvl1pPr marL="0" indent="0">
              <a:buNone/>
              <a:defRPr sz="1600">
                <a:solidFill>
                  <a:srgbClr val="333333"/>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About me…</a:t>
            </a:r>
          </a:p>
        </p:txBody>
      </p:sp>
      <p:sp>
        <p:nvSpPr>
          <p:cNvPr id="28" name="CuadroTexto 27"/>
          <p:cNvSpPr txBox="1"/>
          <p:nvPr userDrawn="1"/>
        </p:nvSpPr>
        <p:spPr>
          <a:xfrm>
            <a:off x="10511744" y="110403"/>
            <a:ext cx="1676400" cy="525886"/>
          </a:xfrm>
          <a:prstGeom prst="rect">
            <a:avLst/>
          </a:prstGeom>
          <a:solidFill>
            <a:schemeClr val="bg1">
              <a:lumMod val="95000"/>
              <a:alpha val="85000"/>
            </a:schemeClr>
          </a:solidFill>
        </p:spPr>
        <p:txBody>
          <a:bodyPr wrap="square" lIns="180000" tIns="108000" rIns="180000" bIns="108000" rtlCol="0">
            <a:spAutoFit/>
          </a:bodyPr>
          <a:lstStyle/>
          <a:p>
            <a:pPr algn="r"/>
            <a:r>
              <a:rPr lang="es-ES" sz="2000" spc="-70" dirty="0">
                <a:gradFill>
                  <a:gsLst>
                    <a:gs pos="2917">
                      <a:schemeClr val="bg2"/>
                    </a:gs>
                    <a:gs pos="95000">
                      <a:schemeClr val="bg2"/>
                    </a:gs>
                  </a:gsLst>
                  <a:lin ang="5400000" scaled="0"/>
                </a:gradFill>
                <a:latin typeface="+mj-lt"/>
              </a:rPr>
              <a:t>#</a:t>
            </a:r>
            <a:r>
              <a:rPr lang="en-US" sz="2000" spc="-70" noProof="0" dirty="0">
                <a:gradFill>
                  <a:gsLst>
                    <a:gs pos="2917">
                      <a:schemeClr val="bg2"/>
                    </a:gs>
                    <a:gs pos="95000">
                      <a:schemeClr val="bg2"/>
                    </a:gs>
                  </a:gsLst>
                  <a:lin ang="5400000" scaled="0"/>
                </a:gradFill>
                <a:latin typeface="+mj-lt"/>
              </a:rPr>
              <a:t>spsmad</a:t>
            </a:r>
          </a:p>
        </p:txBody>
      </p:sp>
      <p:pic>
        <p:nvPicPr>
          <p:cNvPr id="29" name="Imagen 28"/>
          <p:cNvPicPr>
            <a:picLocks noChangeAspect="1"/>
          </p:cNvPicPr>
          <p:nvPr userDrawn="1"/>
        </p:nvPicPr>
        <p:blipFill>
          <a:blip r:embed="rId6"/>
          <a:stretch>
            <a:fillRect/>
          </a:stretch>
        </p:blipFill>
        <p:spPr>
          <a:xfrm>
            <a:off x="10649888" y="231884"/>
            <a:ext cx="348003" cy="282925"/>
          </a:xfrm>
          <a:prstGeom prst="rect">
            <a:avLst/>
          </a:prstGeom>
        </p:spPr>
      </p:pic>
      <p:sp>
        <p:nvSpPr>
          <p:cNvPr id="16" name="Text Placeholder 4"/>
          <p:cNvSpPr>
            <a:spLocks noGrp="1"/>
          </p:cNvSpPr>
          <p:nvPr>
            <p:ph type="body" sz="quarter" idx="18" hasCustomPrompt="1"/>
          </p:nvPr>
        </p:nvSpPr>
        <p:spPr>
          <a:xfrm>
            <a:off x="2407672" y="2149619"/>
            <a:ext cx="3492385" cy="362952"/>
          </a:xfrm>
          <a:solidFill>
            <a:schemeClr val="bg1">
              <a:lumMod val="95000"/>
              <a:alpha val="90000"/>
            </a:schemeClr>
          </a:solidFill>
        </p:spPr>
        <p:txBody>
          <a:bodyPr lIns="180000" tIns="180000" rIns="180000" bIns="180000" anchor="ctr" anchorCtr="0">
            <a:noAutofit/>
          </a:bodyPr>
          <a:lstStyle>
            <a:lvl1pPr marL="0" indent="0">
              <a:buNone/>
              <a:defRPr sz="1600"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Company</a:t>
            </a:r>
          </a:p>
        </p:txBody>
      </p:sp>
      <p:sp>
        <p:nvSpPr>
          <p:cNvPr id="43" name="Text Placeholder 4"/>
          <p:cNvSpPr>
            <a:spLocks noGrp="1"/>
          </p:cNvSpPr>
          <p:nvPr>
            <p:ph type="body" sz="quarter" idx="19" hasCustomPrompt="1"/>
          </p:nvPr>
        </p:nvSpPr>
        <p:spPr>
          <a:xfrm>
            <a:off x="8191623" y="1021153"/>
            <a:ext cx="3492385" cy="624695"/>
          </a:xfrm>
          <a:solidFill>
            <a:schemeClr val="bg1">
              <a:lumMod val="95000"/>
              <a:alpha val="90000"/>
            </a:schemeClr>
          </a:solidFill>
        </p:spPr>
        <p:txBody>
          <a:bodyPr lIns="180000" tIns="180000" rIns="180000" bIns="180000" anchor="ctr" anchorCtr="0">
            <a:noAutofit/>
          </a:bodyPr>
          <a:lstStyle>
            <a:lvl1pPr marL="0" indent="0">
              <a:buNone/>
              <a:defRPr sz="2600"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Name</a:t>
            </a:r>
          </a:p>
        </p:txBody>
      </p:sp>
      <p:sp>
        <p:nvSpPr>
          <p:cNvPr id="44" name="Text Placeholder 4"/>
          <p:cNvSpPr>
            <a:spLocks noGrp="1"/>
          </p:cNvSpPr>
          <p:nvPr>
            <p:ph type="body" sz="quarter" idx="20" hasCustomPrompt="1"/>
          </p:nvPr>
        </p:nvSpPr>
        <p:spPr>
          <a:xfrm>
            <a:off x="8191623" y="1729215"/>
            <a:ext cx="3492385" cy="362952"/>
          </a:xfrm>
          <a:solidFill>
            <a:schemeClr val="bg1">
              <a:lumMod val="95000"/>
              <a:alpha val="90000"/>
            </a:schemeClr>
          </a:solidFill>
        </p:spPr>
        <p:txBody>
          <a:bodyPr lIns="180000" tIns="180000" rIns="180000" bIns="180000" anchor="ctr" anchorCtr="0">
            <a:noAutofit/>
          </a:bodyPr>
          <a:lstStyle>
            <a:lvl1pPr marL="0" indent="0">
              <a:buNone/>
              <a:defRPr sz="1600"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Title</a:t>
            </a:r>
          </a:p>
        </p:txBody>
      </p:sp>
      <p:pic>
        <p:nvPicPr>
          <p:cNvPr id="45" name="Picture 4" descr="http://leonhunter.com/blog/wp-content/uploads/2012/09/twitter.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5998148" y="3251243"/>
            <a:ext cx="481031" cy="287448"/>
          </a:xfrm>
          <a:prstGeom prst="rect">
            <a:avLst/>
          </a:prstGeom>
          <a:noFill/>
          <a:ln>
            <a:noFill/>
          </a:ln>
        </p:spPr>
      </p:pic>
      <p:pic>
        <p:nvPicPr>
          <p:cNvPr id="46"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074284" y="2816360"/>
            <a:ext cx="409363" cy="434883"/>
          </a:xfrm>
          <a:prstGeom prst="rect">
            <a:avLst/>
          </a:prstGeom>
        </p:spPr>
      </p:pic>
      <p:sp>
        <p:nvSpPr>
          <p:cNvPr id="47" name="Text Placeholder 4"/>
          <p:cNvSpPr>
            <a:spLocks noGrp="1"/>
          </p:cNvSpPr>
          <p:nvPr>
            <p:ph type="body" sz="quarter" idx="21" hasCustomPrompt="1"/>
          </p:nvPr>
        </p:nvSpPr>
        <p:spPr>
          <a:xfrm>
            <a:off x="6509168" y="2816360"/>
            <a:ext cx="5174840" cy="358877"/>
          </a:xfrm>
          <a:solidFill>
            <a:schemeClr val="bg1">
              <a:lumMod val="95000"/>
              <a:alpha val="90000"/>
            </a:schemeClr>
          </a:solidFill>
        </p:spPr>
        <p:txBody>
          <a:bodyPr lIns="180000" tIns="180000" rIns="180000" bIns="180000" anchor="ctr" anchorCtr="0"/>
          <a:lstStyle>
            <a:lvl1pPr marL="0" indent="0">
              <a:buNone/>
              <a:defRPr sz="1600" baseline="0">
                <a:solidFill>
                  <a:srgbClr val="333333"/>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Blog</a:t>
            </a:r>
          </a:p>
        </p:txBody>
      </p:sp>
      <p:sp>
        <p:nvSpPr>
          <p:cNvPr id="48" name="Text Placeholder 4"/>
          <p:cNvSpPr>
            <a:spLocks noGrp="1"/>
          </p:cNvSpPr>
          <p:nvPr>
            <p:ph type="body" sz="quarter" idx="22" hasCustomPrompt="1"/>
          </p:nvPr>
        </p:nvSpPr>
        <p:spPr>
          <a:xfrm>
            <a:off x="6509168" y="3178691"/>
            <a:ext cx="5174840" cy="360000"/>
          </a:xfrm>
          <a:solidFill>
            <a:schemeClr val="bg1">
              <a:lumMod val="95000"/>
              <a:alpha val="90000"/>
            </a:schemeClr>
          </a:solidFill>
        </p:spPr>
        <p:txBody>
          <a:bodyPr lIns="180000" tIns="180000" rIns="180000" bIns="180000" anchor="ctr" anchorCtr="0"/>
          <a:lstStyle>
            <a:lvl1pPr marL="0" indent="0">
              <a:buNone/>
              <a:defRPr sz="1600">
                <a:solidFill>
                  <a:srgbClr val="333333"/>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Twitter</a:t>
            </a:r>
          </a:p>
        </p:txBody>
      </p:sp>
      <p:sp>
        <p:nvSpPr>
          <p:cNvPr id="49" name="Marcador de posición de imagen 6"/>
          <p:cNvSpPr>
            <a:spLocks noGrp="1"/>
          </p:cNvSpPr>
          <p:nvPr>
            <p:ph type="pic" sz="quarter" idx="23" hasCustomPrompt="1"/>
          </p:nvPr>
        </p:nvSpPr>
        <p:spPr>
          <a:xfrm>
            <a:off x="6516599" y="1016969"/>
            <a:ext cx="1412869" cy="1500948"/>
          </a:xfrm>
          <a:blipFill>
            <a:blip r:embed="rId5"/>
            <a:stretch>
              <a:fillRect/>
            </a:stretch>
          </a:blipFill>
        </p:spPr>
        <p:txBody>
          <a:bodyPr/>
          <a:lstStyle>
            <a:lvl1pPr>
              <a:defRPr/>
            </a:lvl1pPr>
          </a:lstStyle>
          <a:p>
            <a:r>
              <a:rPr lang="es-ES" dirty="0"/>
              <a:t>Speaker </a:t>
            </a:r>
            <a:r>
              <a:rPr lang="es-ES" dirty="0" err="1"/>
              <a:t>picture</a:t>
            </a:r>
            <a:endParaRPr lang="es-ES" dirty="0"/>
          </a:p>
        </p:txBody>
      </p:sp>
      <p:sp>
        <p:nvSpPr>
          <p:cNvPr id="50" name="Text Placeholder 4"/>
          <p:cNvSpPr>
            <a:spLocks noGrp="1"/>
          </p:cNvSpPr>
          <p:nvPr>
            <p:ph type="body" sz="quarter" idx="24" hasCustomPrompt="1"/>
          </p:nvPr>
        </p:nvSpPr>
        <p:spPr>
          <a:xfrm>
            <a:off x="6509168" y="3538691"/>
            <a:ext cx="5174840" cy="585115"/>
          </a:xfrm>
          <a:solidFill>
            <a:schemeClr val="bg1">
              <a:lumMod val="95000"/>
              <a:alpha val="90000"/>
            </a:schemeClr>
          </a:solidFill>
        </p:spPr>
        <p:txBody>
          <a:bodyPr wrap="square" lIns="180000" tIns="180000" rIns="180000" bIns="180000" anchor="t" anchorCtr="0">
            <a:spAutoFit/>
          </a:bodyPr>
          <a:lstStyle>
            <a:lvl1pPr marL="0" indent="0">
              <a:buNone/>
              <a:defRPr sz="1600">
                <a:solidFill>
                  <a:srgbClr val="333333"/>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About me…</a:t>
            </a:r>
          </a:p>
        </p:txBody>
      </p:sp>
      <p:sp>
        <p:nvSpPr>
          <p:cNvPr id="51" name="Text Placeholder 4"/>
          <p:cNvSpPr>
            <a:spLocks noGrp="1"/>
          </p:cNvSpPr>
          <p:nvPr>
            <p:ph type="body" sz="quarter" idx="25" hasCustomPrompt="1"/>
          </p:nvPr>
        </p:nvSpPr>
        <p:spPr>
          <a:xfrm>
            <a:off x="8191623" y="2154965"/>
            <a:ext cx="3492385" cy="362952"/>
          </a:xfrm>
          <a:solidFill>
            <a:schemeClr val="bg1">
              <a:lumMod val="95000"/>
              <a:alpha val="90000"/>
            </a:schemeClr>
          </a:solidFill>
        </p:spPr>
        <p:txBody>
          <a:bodyPr lIns="180000" tIns="180000" rIns="180000" bIns="180000" anchor="ctr" anchorCtr="0">
            <a:noAutofit/>
          </a:bodyPr>
          <a:lstStyle>
            <a:lvl1pPr marL="0" indent="0">
              <a:buNone/>
              <a:defRPr sz="1600"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Company</a:t>
            </a:r>
          </a:p>
        </p:txBody>
      </p:sp>
    </p:spTree>
    <p:extLst>
      <p:ext uri="{BB962C8B-B14F-4D97-AF65-F5344CB8AC3E}">
        <p14:creationId xmlns:p14="http://schemas.microsoft.com/office/powerpoint/2010/main" val="20378863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ponsors (mandatory)">
    <p:spTree>
      <p:nvGrpSpPr>
        <p:cNvPr id="1" name=""/>
        <p:cNvGrpSpPr/>
        <p:nvPr/>
      </p:nvGrpSpPr>
      <p:grpSpPr>
        <a:xfrm>
          <a:off x="0" y="0"/>
          <a:ext cx="0" cy="0"/>
          <a:chOff x="0" y="0"/>
          <a:chExt cx="0" cy="0"/>
        </a:xfrm>
      </p:grpSpPr>
      <p:sp>
        <p:nvSpPr>
          <p:cNvPr id="28" name="Rectángulo 27"/>
          <p:cNvSpPr/>
          <p:nvPr userDrawn="1"/>
        </p:nvSpPr>
        <p:spPr>
          <a:xfrm>
            <a:off x="4707372" y="273378"/>
            <a:ext cx="6770123" cy="523220"/>
          </a:xfrm>
          <a:prstGeom prst="rect">
            <a:avLst/>
          </a:prstGeom>
        </p:spPr>
        <p:txBody>
          <a:bodyPr wrap="none">
            <a:spAutoFit/>
          </a:bodyPr>
          <a:lstStyle/>
          <a:p>
            <a:r>
              <a:rPr lang="en-GB" sz="2800" u="sng" dirty="0">
                <a:solidFill>
                  <a:srgbClr val="CCA202"/>
                </a:solidFill>
                <a:latin typeface="Segoe UI Light" panose="020B0502040204020203" pitchFamily="34" charset="0"/>
                <a:cs typeface="Segoe UI Light" panose="020B0502040204020203" pitchFamily="34" charset="0"/>
              </a:rPr>
              <a:t>Gold sponsors        ______________                </a:t>
            </a:r>
            <a:endParaRPr lang="en-US" sz="2800" u="sng" dirty="0">
              <a:solidFill>
                <a:srgbClr val="CCA202"/>
              </a:solidFill>
            </a:endParaRPr>
          </a:p>
        </p:txBody>
      </p:sp>
      <p:sp>
        <p:nvSpPr>
          <p:cNvPr id="11" name="Rectángulo 10"/>
          <p:cNvSpPr/>
          <p:nvPr userDrawn="1"/>
        </p:nvSpPr>
        <p:spPr>
          <a:xfrm>
            <a:off x="358811" y="2768062"/>
            <a:ext cx="4852932" cy="523220"/>
          </a:xfrm>
          <a:prstGeom prst="rect">
            <a:avLst/>
          </a:prstGeom>
        </p:spPr>
        <p:txBody>
          <a:bodyPr wrap="none">
            <a:spAutoFit/>
          </a:bodyPr>
          <a:lstStyle/>
          <a:p>
            <a:r>
              <a:rPr lang="en-GB" sz="2800" u="sng" dirty="0">
                <a:solidFill>
                  <a:schemeClr val="bg1">
                    <a:lumMod val="65000"/>
                  </a:schemeClr>
                </a:solidFill>
                <a:latin typeface="Segoe UI Light" panose="020B0502040204020203" pitchFamily="34" charset="0"/>
                <a:cs typeface="Segoe UI Light" panose="020B0502040204020203" pitchFamily="34" charset="0"/>
              </a:rPr>
              <a:t>Silver sponsors                         </a:t>
            </a:r>
            <a:endParaRPr lang="en-US" sz="2800" u="sng" dirty="0">
              <a:solidFill>
                <a:schemeClr val="bg1">
                  <a:lumMod val="65000"/>
                </a:schemeClr>
              </a:solidFill>
            </a:endParaRPr>
          </a:p>
        </p:txBody>
      </p:sp>
      <p:sp>
        <p:nvSpPr>
          <p:cNvPr id="15" name="Rectángulo 14"/>
          <p:cNvSpPr/>
          <p:nvPr userDrawn="1"/>
        </p:nvSpPr>
        <p:spPr>
          <a:xfrm>
            <a:off x="375226" y="5401810"/>
            <a:ext cx="5700150" cy="523220"/>
          </a:xfrm>
          <a:prstGeom prst="rect">
            <a:avLst/>
          </a:prstGeom>
        </p:spPr>
        <p:txBody>
          <a:bodyPr wrap="none">
            <a:spAutoFit/>
          </a:bodyPr>
          <a:lstStyle/>
          <a:p>
            <a:r>
              <a:rPr lang="en-GB" sz="2800" u="sng" dirty="0">
                <a:solidFill>
                  <a:srgbClr val="EAB062"/>
                </a:solidFill>
                <a:latin typeface="Segoe UI Light" panose="020B0502040204020203" pitchFamily="34" charset="0"/>
                <a:cs typeface="Segoe UI Light" panose="020B0502040204020203" pitchFamily="34" charset="0"/>
              </a:rPr>
              <a:t>Bronze sponsors                               </a:t>
            </a:r>
            <a:endParaRPr lang="en-US" sz="2800" u="sng" dirty="0">
              <a:solidFill>
                <a:srgbClr val="EAB062"/>
              </a:solidFill>
            </a:endParaRPr>
          </a:p>
        </p:txBody>
      </p:sp>
      <p:sp>
        <p:nvSpPr>
          <p:cNvPr id="22" name="Rectángulo 21"/>
          <p:cNvSpPr/>
          <p:nvPr userDrawn="1"/>
        </p:nvSpPr>
        <p:spPr>
          <a:xfrm>
            <a:off x="6537332" y="2768060"/>
            <a:ext cx="4269117" cy="523220"/>
          </a:xfrm>
          <a:prstGeom prst="rect">
            <a:avLst/>
          </a:prstGeom>
        </p:spPr>
        <p:txBody>
          <a:bodyPr wrap="none">
            <a:spAutoFit/>
          </a:bodyPr>
          <a:lstStyle/>
          <a:p>
            <a:r>
              <a:rPr lang="en-GB" sz="2800" u="sng" dirty="0">
                <a:solidFill>
                  <a:schemeClr val="tx2">
                    <a:lumMod val="60000"/>
                    <a:lumOff val="40000"/>
                  </a:schemeClr>
                </a:solidFill>
                <a:latin typeface="Segoe UI Light" panose="020B0502040204020203" pitchFamily="34" charset="0"/>
                <a:cs typeface="Segoe UI Light" panose="020B0502040204020203" pitchFamily="34" charset="0"/>
              </a:rPr>
              <a:t>Collaborate                        </a:t>
            </a:r>
            <a:endParaRPr lang="en-US" sz="2800" u="sng" dirty="0">
              <a:solidFill>
                <a:schemeClr val="tx2">
                  <a:lumMod val="60000"/>
                  <a:lumOff val="40000"/>
                </a:schemeClr>
              </a:solidFill>
            </a:endParaRPr>
          </a:p>
        </p:txBody>
      </p:sp>
      <p:pic>
        <p:nvPicPr>
          <p:cNvPr id="24" name="Imagen 23"/>
          <p:cNvPicPr>
            <a:picLocks noChangeAspect="1"/>
          </p:cNvPicPr>
          <p:nvPr userDrawn="1"/>
        </p:nvPicPr>
        <p:blipFill>
          <a:blip r:embed="rId2"/>
          <a:stretch>
            <a:fillRect/>
          </a:stretch>
        </p:blipFill>
        <p:spPr>
          <a:xfrm>
            <a:off x="6585387" y="4137201"/>
            <a:ext cx="2297288" cy="878644"/>
          </a:xfrm>
          <a:prstGeom prst="rect">
            <a:avLst/>
          </a:prstGeom>
        </p:spPr>
      </p:pic>
      <p:pic>
        <p:nvPicPr>
          <p:cNvPr id="27" name="Imagen 26"/>
          <p:cNvPicPr>
            <a:picLocks noChangeAspect="1"/>
          </p:cNvPicPr>
          <p:nvPr userDrawn="1"/>
        </p:nvPicPr>
        <p:blipFill>
          <a:blip r:embed="rId3"/>
          <a:stretch>
            <a:fillRect/>
          </a:stretch>
        </p:blipFill>
        <p:spPr>
          <a:xfrm>
            <a:off x="6787304" y="5146750"/>
            <a:ext cx="2084178" cy="857737"/>
          </a:xfrm>
          <a:prstGeom prst="rect">
            <a:avLst/>
          </a:prstGeom>
        </p:spPr>
      </p:pic>
      <p:pic>
        <p:nvPicPr>
          <p:cNvPr id="29" name="Imagen 28"/>
          <p:cNvPicPr>
            <a:picLocks noChangeAspect="1"/>
          </p:cNvPicPr>
          <p:nvPr userDrawn="1"/>
        </p:nvPicPr>
        <p:blipFill>
          <a:blip r:embed="rId4"/>
          <a:stretch>
            <a:fillRect/>
          </a:stretch>
        </p:blipFill>
        <p:spPr>
          <a:xfrm>
            <a:off x="9577005" y="5089643"/>
            <a:ext cx="1368131" cy="860426"/>
          </a:xfrm>
          <a:prstGeom prst="rect">
            <a:avLst/>
          </a:prstGeom>
        </p:spPr>
      </p:pic>
      <p:pic>
        <p:nvPicPr>
          <p:cNvPr id="30" name="Imagen 29"/>
          <p:cNvPicPr>
            <a:picLocks noChangeAspect="1"/>
          </p:cNvPicPr>
          <p:nvPr userDrawn="1"/>
        </p:nvPicPr>
        <p:blipFill>
          <a:blip r:embed="rId5"/>
          <a:stretch>
            <a:fillRect/>
          </a:stretch>
        </p:blipFill>
        <p:spPr>
          <a:xfrm>
            <a:off x="6787304" y="6115315"/>
            <a:ext cx="2058649" cy="600439"/>
          </a:xfrm>
          <a:prstGeom prst="rect">
            <a:avLst/>
          </a:prstGeom>
        </p:spPr>
      </p:pic>
      <p:pic>
        <p:nvPicPr>
          <p:cNvPr id="40" name="Imagen 39"/>
          <p:cNvPicPr>
            <a:picLocks noChangeAspect="1"/>
          </p:cNvPicPr>
          <p:nvPr userDrawn="1"/>
        </p:nvPicPr>
        <p:blipFill>
          <a:blip r:embed="rId6"/>
          <a:stretch>
            <a:fillRect/>
          </a:stretch>
        </p:blipFill>
        <p:spPr>
          <a:xfrm>
            <a:off x="9680681" y="6044774"/>
            <a:ext cx="1357012" cy="751882"/>
          </a:xfrm>
          <a:prstGeom prst="rect">
            <a:avLst/>
          </a:prstGeom>
        </p:spPr>
      </p:pic>
      <p:sp>
        <p:nvSpPr>
          <p:cNvPr id="31" name="Rectángulo 30"/>
          <p:cNvSpPr/>
          <p:nvPr userDrawn="1"/>
        </p:nvSpPr>
        <p:spPr>
          <a:xfrm>
            <a:off x="358811" y="285587"/>
            <a:ext cx="4055919" cy="523220"/>
          </a:xfrm>
          <a:prstGeom prst="rect">
            <a:avLst/>
          </a:prstGeom>
        </p:spPr>
        <p:txBody>
          <a:bodyPr wrap="none">
            <a:spAutoFit/>
          </a:bodyPr>
          <a:lstStyle/>
          <a:p>
            <a:r>
              <a:rPr lang="en-GB" sz="2800" u="sng" dirty="0">
                <a:solidFill>
                  <a:schemeClr val="bg2">
                    <a:lumMod val="75000"/>
                  </a:schemeClr>
                </a:solidFill>
                <a:latin typeface="Segoe UI Light" panose="020B0502040204020203" pitchFamily="34" charset="0"/>
                <a:cs typeface="Segoe UI Light" panose="020B0502040204020203" pitchFamily="34" charset="0"/>
              </a:rPr>
              <a:t>Platinum sponsor            </a:t>
            </a:r>
            <a:endParaRPr lang="en-US" sz="2800" u="sng" dirty="0">
              <a:solidFill>
                <a:schemeClr val="bg2">
                  <a:lumMod val="75000"/>
                </a:schemeClr>
              </a:solidFill>
            </a:endParaRPr>
          </a:p>
        </p:txBody>
      </p:sp>
      <p:pic>
        <p:nvPicPr>
          <p:cNvPr id="9" name="Gráfico 8">
            <a:extLst>
              <a:ext uri="{FF2B5EF4-FFF2-40B4-BE49-F238E27FC236}">
                <a16:creationId xmlns:a16="http://schemas.microsoft.com/office/drawing/2014/main" id="{C8F3357A-EED1-4866-AA58-347B44F31B85}"/>
              </a:ext>
            </a:extLst>
          </p:cNvPr>
          <p:cNvPicPr>
            <a:picLocks noChangeAspect="1"/>
          </p:cNvPicPr>
          <p:nvPr userDrawn="1"/>
        </p:nvPicPr>
        <p:blipFill rotWithShape="1">
          <a:blip r:embed="rId7">
            <a:extLst>
              <a:ext uri="{96DAC541-7B7A-43D3-8B79-37D633B846F1}">
                <asvg:svgBlip xmlns:asvg="http://schemas.microsoft.com/office/drawing/2016/SVG/main" r:embed="rId8"/>
              </a:ext>
            </a:extLst>
          </a:blip>
          <a:srcRect l="13116" t="37167" r="12370" b="40055"/>
          <a:stretch/>
        </p:blipFill>
        <p:spPr>
          <a:xfrm>
            <a:off x="434340" y="1056620"/>
            <a:ext cx="3737182" cy="807720"/>
          </a:xfrm>
          <a:prstGeom prst="rect">
            <a:avLst/>
          </a:prstGeom>
        </p:spPr>
      </p:pic>
      <p:pic>
        <p:nvPicPr>
          <p:cNvPr id="12" name="Gráfico 11">
            <a:extLst>
              <a:ext uri="{FF2B5EF4-FFF2-40B4-BE49-F238E27FC236}">
                <a16:creationId xmlns:a16="http://schemas.microsoft.com/office/drawing/2014/main" id="{45CB737F-D303-450F-8BDE-0E16C9A8699E}"/>
              </a:ext>
            </a:extLst>
          </p:cNvPr>
          <p:cNvPicPr>
            <a:picLocks noChangeAspect="1"/>
          </p:cNvPicPr>
          <p:nvPr userDrawn="1"/>
        </p:nvPicPr>
        <p:blipFill>
          <a:blip r:embed="rId9">
            <a:extLst>
              <a:ext uri="{96DAC541-7B7A-43D3-8B79-37D633B846F1}">
                <asvg:svgBlip xmlns:asvg="http://schemas.microsoft.com/office/drawing/2016/SVG/main" r:embed="rId10"/>
              </a:ext>
            </a:extLst>
          </a:blip>
          <a:stretch>
            <a:fillRect/>
          </a:stretch>
        </p:blipFill>
        <p:spPr>
          <a:xfrm>
            <a:off x="4907280" y="1012755"/>
            <a:ext cx="2110740" cy="447733"/>
          </a:xfrm>
          <a:prstGeom prst="rect">
            <a:avLst/>
          </a:prstGeom>
        </p:spPr>
      </p:pic>
      <p:pic>
        <p:nvPicPr>
          <p:cNvPr id="14" name="Gráfico 13">
            <a:extLst>
              <a:ext uri="{FF2B5EF4-FFF2-40B4-BE49-F238E27FC236}">
                <a16:creationId xmlns:a16="http://schemas.microsoft.com/office/drawing/2014/main" id="{9A54B946-C36D-42A0-807F-79D56A44F83F}"/>
              </a:ext>
            </a:extLst>
          </p:cNvPr>
          <p:cNvPicPr>
            <a:picLocks noChangeAspect="1"/>
          </p:cNvPicPr>
          <p:nvPr userDrawn="1"/>
        </p:nvPicPr>
        <p:blipFill>
          <a:blip r:embed="rId11">
            <a:extLst>
              <a:ext uri="{96DAC541-7B7A-43D3-8B79-37D633B846F1}">
                <asvg:svgBlip xmlns:asvg="http://schemas.microsoft.com/office/drawing/2016/SVG/main" r:embed="rId12"/>
              </a:ext>
            </a:extLst>
          </a:blip>
          <a:stretch>
            <a:fillRect/>
          </a:stretch>
        </p:blipFill>
        <p:spPr>
          <a:xfrm>
            <a:off x="7514286" y="935990"/>
            <a:ext cx="1771650" cy="528915"/>
          </a:xfrm>
          <a:prstGeom prst="rect">
            <a:avLst/>
          </a:prstGeom>
        </p:spPr>
      </p:pic>
      <p:pic>
        <p:nvPicPr>
          <p:cNvPr id="39" name="Gráfico 38">
            <a:extLst>
              <a:ext uri="{FF2B5EF4-FFF2-40B4-BE49-F238E27FC236}">
                <a16:creationId xmlns:a16="http://schemas.microsoft.com/office/drawing/2014/main" id="{AFECDF4D-4361-438A-AA65-6167E770FB94}"/>
              </a:ext>
            </a:extLst>
          </p:cNvPr>
          <p:cNvPicPr>
            <a:picLocks noChangeAspect="1"/>
          </p:cNvPicPr>
          <p:nvPr userDrawn="1"/>
        </p:nvPicPr>
        <p:blipFill>
          <a:blip r:embed="rId13">
            <a:extLst>
              <a:ext uri="{96DAC541-7B7A-43D3-8B79-37D633B846F1}">
                <asvg:svgBlip xmlns:asvg="http://schemas.microsoft.com/office/drawing/2016/SVG/main" r:embed="rId14"/>
              </a:ext>
            </a:extLst>
          </a:blip>
          <a:stretch>
            <a:fillRect/>
          </a:stretch>
        </p:blipFill>
        <p:spPr>
          <a:xfrm>
            <a:off x="8845953" y="394414"/>
            <a:ext cx="2789509" cy="1860845"/>
          </a:xfrm>
          <a:prstGeom prst="rect">
            <a:avLst/>
          </a:prstGeom>
        </p:spPr>
      </p:pic>
      <p:pic>
        <p:nvPicPr>
          <p:cNvPr id="37" name="Gráfico 36">
            <a:extLst>
              <a:ext uri="{FF2B5EF4-FFF2-40B4-BE49-F238E27FC236}">
                <a16:creationId xmlns:a16="http://schemas.microsoft.com/office/drawing/2014/main" id="{ECA879FC-68FD-474C-82E5-063E194077FB}"/>
              </a:ext>
            </a:extLst>
          </p:cNvPr>
          <p:cNvPicPr>
            <a:picLocks noChangeAspect="1"/>
          </p:cNvPicPr>
          <p:nvPr userDrawn="1"/>
        </p:nvPicPr>
        <p:blipFill rotWithShape="1">
          <a:blip r:embed="rId15">
            <a:extLst>
              <a:ext uri="{96DAC541-7B7A-43D3-8B79-37D633B846F1}">
                <asvg:svgBlip xmlns:asvg="http://schemas.microsoft.com/office/drawing/2016/SVG/main" r:embed="rId16"/>
              </a:ext>
            </a:extLst>
          </a:blip>
          <a:srcRect r="55784"/>
          <a:stretch/>
        </p:blipFill>
        <p:spPr>
          <a:xfrm>
            <a:off x="6753015" y="1822796"/>
            <a:ext cx="1049866" cy="554384"/>
          </a:xfrm>
          <a:prstGeom prst="rect">
            <a:avLst/>
          </a:prstGeom>
        </p:spPr>
      </p:pic>
      <p:pic>
        <p:nvPicPr>
          <p:cNvPr id="41" name="Gráfico 40">
            <a:extLst>
              <a:ext uri="{FF2B5EF4-FFF2-40B4-BE49-F238E27FC236}">
                <a16:creationId xmlns:a16="http://schemas.microsoft.com/office/drawing/2014/main" id="{8BBA5AE3-156C-4898-90B2-E85A9993AF26}"/>
              </a:ext>
            </a:extLst>
          </p:cNvPr>
          <p:cNvPicPr>
            <a:picLocks noChangeAspect="1"/>
          </p:cNvPicPr>
          <p:nvPr userDrawn="1"/>
        </p:nvPicPr>
        <p:blipFill rotWithShape="1">
          <a:blip r:embed="rId17">
            <a:extLst>
              <a:ext uri="{96DAC541-7B7A-43D3-8B79-37D633B846F1}">
                <asvg:svgBlip xmlns:asvg="http://schemas.microsoft.com/office/drawing/2016/SVG/main" r:embed="rId18"/>
              </a:ext>
            </a:extLst>
          </a:blip>
          <a:srcRect r="51776"/>
          <a:stretch/>
        </p:blipFill>
        <p:spPr>
          <a:xfrm>
            <a:off x="4960620" y="1774727"/>
            <a:ext cx="1737658" cy="589483"/>
          </a:xfrm>
          <a:prstGeom prst="rect">
            <a:avLst/>
          </a:prstGeom>
        </p:spPr>
      </p:pic>
      <p:pic>
        <p:nvPicPr>
          <p:cNvPr id="44" name="Gráfico 43">
            <a:extLst>
              <a:ext uri="{FF2B5EF4-FFF2-40B4-BE49-F238E27FC236}">
                <a16:creationId xmlns:a16="http://schemas.microsoft.com/office/drawing/2014/main" id="{DC96D938-EE4C-4215-B932-541829C8B103}"/>
              </a:ext>
            </a:extLst>
          </p:cNvPr>
          <p:cNvPicPr>
            <a:picLocks noChangeAspect="1"/>
          </p:cNvPicPr>
          <p:nvPr userDrawn="1"/>
        </p:nvPicPr>
        <p:blipFill rotWithShape="1">
          <a:blip r:embed="rId19">
            <a:extLst>
              <a:ext uri="{96DAC541-7B7A-43D3-8B79-37D633B846F1}">
                <asvg:svgBlip xmlns:asvg="http://schemas.microsoft.com/office/drawing/2016/SVG/main" r:embed="rId20"/>
              </a:ext>
            </a:extLst>
          </a:blip>
          <a:srcRect l="30948" t="43056" r="31954" b="48348"/>
          <a:stretch/>
        </p:blipFill>
        <p:spPr>
          <a:xfrm>
            <a:off x="470476" y="3400824"/>
            <a:ext cx="1554571" cy="466130"/>
          </a:xfrm>
          <a:prstGeom prst="rect">
            <a:avLst/>
          </a:prstGeom>
        </p:spPr>
      </p:pic>
      <p:pic>
        <p:nvPicPr>
          <p:cNvPr id="46" name="Gráfico 45">
            <a:extLst>
              <a:ext uri="{FF2B5EF4-FFF2-40B4-BE49-F238E27FC236}">
                <a16:creationId xmlns:a16="http://schemas.microsoft.com/office/drawing/2014/main" id="{3AF6BA59-1A63-4B86-ADBC-6B631AF7DD0A}"/>
              </a:ext>
            </a:extLst>
          </p:cNvPr>
          <p:cNvPicPr>
            <a:picLocks noChangeAspect="1"/>
          </p:cNvPicPr>
          <p:nvPr userDrawn="1"/>
        </p:nvPicPr>
        <p:blipFill>
          <a:blip r:embed="rId21">
            <a:extLst>
              <a:ext uri="{96DAC541-7B7A-43D3-8B79-37D633B846F1}">
                <asvg:svgBlip xmlns:asvg="http://schemas.microsoft.com/office/drawing/2016/SVG/main" r:embed="rId22"/>
              </a:ext>
            </a:extLst>
          </a:blip>
          <a:stretch>
            <a:fillRect/>
          </a:stretch>
        </p:blipFill>
        <p:spPr>
          <a:xfrm>
            <a:off x="2356424" y="3389760"/>
            <a:ext cx="2196838" cy="374989"/>
          </a:xfrm>
          <a:prstGeom prst="rect">
            <a:avLst/>
          </a:prstGeom>
        </p:spPr>
      </p:pic>
      <p:pic>
        <p:nvPicPr>
          <p:cNvPr id="55" name="Gráfico 54">
            <a:extLst>
              <a:ext uri="{FF2B5EF4-FFF2-40B4-BE49-F238E27FC236}">
                <a16:creationId xmlns:a16="http://schemas.microsoft.com/office/drawing/2014/main" id="{458053A8-7457-4BD6-998B-2F5B69D1F898}"/>
              </a:ext>
            </a:extLst>
          </p:cNvPr>
          <p:cNvPicPr>
            <a:picLocks noChangeAspect="1"/>
          </p:cNvPicPr>
          <p:nvPr userDrawn="1"/>
        </p:nvPicPr>
        <p:blipFill>
          <a:blip r:embed="rId23">
            <a:extLst>
              <a:ext uri="{96DAC541-7B7A-43D3-8B79-37D633B846F1}">
                <asvg:svgBlip xmlns:asvg="http://schemas.microsoft.com/office/drawing/2016/SVG/main" r:embed="rId24"/>
              </a:ext>
            </a:extLst>
          </a:blip>
          <a:stretch>
            <a:fillRect/>
          </a:stretch>
        </p:blipFill>
        <p:spPr>
          <a:xfrm>
            <a:off x="596297" y="4072267"/>
            <a:ext cx="1428750" cy="294537"/>
          </a:xfrm>
          <a:prstGeom prst="rect">
            <a:avLst/>
          </a:prstGeom>
        </p:spPr>
      </p:pic>
      <p:pic>
        <p:nvPicPr>
          <p:cNvPr id="57" name="Gráfico 56">
            <a:extLst>
              <a:ext uri="{FF2B5EF4-FFF2-40B4-BE49-F238E27FC236}">
                <a16:creationId xmlns:a16="http://schemas.microsoft.com/office/drawing/2014/main" id="{A8D7366C-07F0-4BDF-B81E-E8987CB48C9A}"/>
              </a:ext>
            </a:extLst>
          </p:cNvPr>
          <p:cNvPicPr>
            <a:picLocks noChangeAspect="1"/>
          </p:cNvPicPr>
          <p:nvPr userDrawn="1"/>
        </p:nvPicPr>
        <p:blipFill>
          <a:blip r:embed="rId25">
            <a:extLst>
              <a:ext uri="{96DAC541-7B7A-43D3-8B79-37D633B846F1}">
                <asvg:svgBlip xmlns:asvg="http://schemas.microsoft.com/office/drawing/2016/SVG/main" r:embed="rId26"/>
              </a:ext>
            </a:extLst>
          </a:blip>
          <a:stretch>
            <a:fillRect/>
          </a:stretch>
        </p:blipFill>
        <p:spPr>
          <a:xfrm>
            <a:off x="2302931" y="3912843"/>
            <a:ext cx="1504958" cy="656769"/>
          </a:xfrm>
          <a:prstGeom prst="rect">
            <a:avLst/>
          </a:prstGeom>
        </p:spPr>
      </p:pic>
      <p:pic>
        <p:nvPicPr>
          <p:cNvPr id="59" name="Gráfico 58">
            <a:extLst>
              <a:ext uri="{FF2B5EF4-FFF2-40B4-BE49-F238E27FC236}">
                <a16:creationId xmlns:a16="http://schemas.microsoft.com/office/drawing/2014/main" id="{86207153-D02E-47F1-90D7-B10791FDB23A}"/>
              </a:ext>
            </a:extLst>
          </p:cNvPr>
          <p:cNvPicPr>
            <a:picLocks noChangeAspect="1"/>
          </p:cNvPicPr>
          <p:nvPr userDrawn="1"/>
        </p:nvPicPr>
        <p:blipFill>
          <a:blip r:embed="rId27">
            <a:extLst>
              <a:ext uri="{96DAC541-7B7A-43D3-8B79-37D633B846F1}">
                <asvg:svgBlip xmlns:asvg="http://schemas.microsoft.com/office/drawing/2016/SVG/main" r:embed="rId28"/>
              </a:ext>
            </a:extLst>
          </a:blip>
          <a:stretch>
            <a:fillRect/>
          </a:stretch>
        </p:blipFill>
        <p:spPr>
          <a:xfrm>
            <a:off x="375226" y="4569612"/>
            <a:ext cx="1569660" cy="523220"/>
          </a:xfrm>
          <a:prstGeom prst="rect">
            <a:avLst/>
          </a:prstGeom>
        </p:spPr>
      </p:pic>
      <p:pic>
        <p:nvPicPr>
          <p:cNvPr id="63" name="Gráfico 62">
            <a:extLst>
              <a:ext uri="{FF2B5EF4-FFF2-40B4-BE49-F238E27FC236}">
                <a16:creationId xmlns:a16="http://schemas.microsoft.com/office/drawing/2014/main" id="{0E9D65EE-2E5B-498A-8FE3-C877877B91CF}"/>
              </a:ext>
            </a:extLst>
          </p:cNvPr>
          <p:cNvPicPr>
            <a:picLocks noChangeAspect="1"/>
          </p:cNvPicPr>
          <p:nvPr userDrawn="1"/>
        </p:nvPicPr>
        <p:blipFill>
          <a:blip r:embed="rId29">
            <a:extLst>
              <a:ext uri="{96DAC541-7B7A-43D3-8B79-37D633B846F1}">
                <asvg:svgBlip xmlns:asvg="http://schemas.microsoft.com/office/drawing/2016/SVG/main" r:embed="rId30"/>
              </a:ext>
            </a:extLst>
          </a:blip>
          <a:stretch>
            <a:fillRect/>
          </a:stretch>
        </p:blipFill>
        <p:spPr>
          <a:xfrm>
            <a:off x="470476" y="6036358"/>
            <a:ext cx="1628834" cy="498319"/>
          </a:xfrm>
          <a:prstGeom prst="rect">
            <a:avLst/>
          </a:prstGeom>
        </p:spPr>
      </p:pic>
      <p:pic>
        <p:nvPicPr>
          <p:cNvPr id="1025" name="Gráfico 1024">
            <a:extLst>
              <a:ext uri="{FF2B5EF4-FFF2-40B4-BE49-F238E27FC236}">
                <a16:creationId xmlns:a16="http://schemas.microsoft.com/office/drawing/2014/main" id="{E7200C3D-0AA5-471E-A354-E07A0E2D892A}"/>
              </a:ext>
            </a:extLst>
          </p:cNvPr>
          <p:cNvPicPr>
            <a:picLocks noChangeAspect="1"/>
          </p:cNvPicPr>
          <p:nvPr userDrawn="1"/>
        </p:nvPicPr>
        <p:blipFill>
          <a:blip r:embed="rId31">
            <a:extLst>
              <a:ext uri="{96DAC541-7B7A-43D3-8B79-37D633B846F1}">
                <asvg:svgBlip xmlns:asvg="http://schemas.microsoft.com/office/drawing/2016/SVG/main" r:embed="rId32"/>
              </a:ext>
            </a:extLst>
          </a:blip>
          <a:stretch>
            <a:fillRect/>
          </a:stretch>
        </p:blipFill>
        <p:spPr>
          <a:xfrm>
            <a:off x="9285936" y="3171380"/>
            <a:ext cx="2503895" cy="1006097"/>
          </a:xfrm>
          <a:prstGeom prst="rect">
            <a:avLst/>
          </a:prstGeom>
        </p:spPr>
      </p:pic>
      <p:pic>
        <p:nvPicPr>
          <p:cNvPr id="70" name="Gráfico 69">
            <a:extLst>
              <a:ext uri="{FF2B5EF4-FFF2-40B4-BE49-F238E27FC236}">
                <a16:creationId xmlns:a16="http://schemas.microsoft.com/office/drawing/2014/main" id="{3CAED469-4E49-47DC-8517-42F99D6DD1ED}"/>
              </a:ext>
            </a:extLst>
          </p:cNvPr>
          <p:cNvPicPr>
            <a:picLocks noChangeAspect="1"/>
          </p:cNvPicPr>
          <p:nvPr userDrawn="1"/>
        </p:nvPicPr>
        <p:blipFill>
          <a:blip r:embed="rId33">
            <a:extLst>
              <a:ext uri="{96DAC541-7B7A-43D3-8B79-37D633B846F1}">
                <asvg:svgBlip xmlns:asvg="http://schemas.microsoft.com/office/drawing/2016/SVG/main" r:embed="rId34"/>
              </a:ext>
            </a:extLst>
          </a:blip>
          <a:stretch>
            <a:fillRect/>
          </a:stretch>
        </p:blipFill>
        <p:spPr>
          <a:xfrm>
            <a:off x="9113602" y="4134074"/>
            <a:ext cx="2755159" cy="923855"/>
          </a:xfrm>
          <a:prstGeom prst="rect">
            <a:avLst/>
          </a:prstGeom>
        </p:spPr>
      </p:pic>
      <p:pic>
        <p:nvPicPr>
          <p:cNvPr id="3" name="Imagen 2">
            <a:extLst>
              <a:ext uri="{FF2B5EF4-FFF2-40B4-BE49-F238E27FC236}">
                <a16:creationId xmlns:a16="http://schemas.microsoft.com/office/drawing/2014/main" id="{ED2A886C-7C15-432E-8D9E-7A2DE9548DEF}"/>
              </a:ext>
            </a:extLst>
          </p:cNvPr>
          <p:cNvPicPr>
            <a:picLocks noChangeAspect="1"/>
          </p:cNvPicPr>
          <p:nvPr userDrawn="1"/>
        </p:nvPicPr>
        <p:blipFill>
          <a:blip r:embed="rId35"/>
          <a:stretch>
            <a:fillRect/>
          </a:stretch>
        </p:blipFill>
        <p:spPr>
          <a:xfrm>
            <a:off x="6585387" y="3214346"/>
            <a:ext cx="2876284" cy="920167"/>
          </a:xfrm>
          <a:prstGeom prst="rect">
            <a:avLst/>
          </a:prstGeom>
        </p:spPr>
      </p:pic>
    </p:spTree>
    <p:extLst>
      <p:ext uri="{BB962C8B-B14F-4D97-AF65-F5344CB8AC3E}">
        <p14:creationId xmlns:p14="http://schemas.microsoft.com/office/powerpoint/2010/main" val="21300704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2_Title Slide">
    <p:bg>
      <p:bgPr>
        <a:solidFill>
          <a:srgbClr val="1B61AE"/>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50" y="2109542"/>
            <a:ext cx="10240453" cy="997196"/>
          </a:xfrm>
        </p:spPr>
        <p:txBody>
          <a:bodyPr anchor="b" anchorCtr="0"/>
          <a:lstStyle>
            <a:lvl1pPr>
              <a:defRPr sz="5401" spc="-113" baseline="0">
                <a:gradFill>
                  <a:gsLst>
                    <a:gs pos="1250">
                      <a:schemeClr val="bg1"/>
                    </a:gs>
                    <a:gs pos="100000">
                      <a:schemeClr val="bg1"/>
                    </a:gs>
                  </a:gsLst>
                  <a:lin ang="5400000" scaled="0"/>
                </a:gradFill>
              </a:defRPr>
            </a:lvl1pPr>
          </a:lstStyle>
          <a:p>
            <a:r>
              <a:rPr lang="en-US" dirty="0"/>
              <a:t>Click to edit title style</a:t>
            </a:r>
          </a:p>
        </p:txBody>
      </p:sp>
      <p:sp>
        <p:nvSpPr>
          <p:cNvPr id="5" name="Text Placeholder 4"/>
          <p:cNvSpPr>
            <a:spLocks noGrp="1"/>
          </p:cNvSpPr>
          <p:nvPr>
            <p:ph type="body" sz="quarter" idx="12" hasCustomPrompt="1"/>
          </p:nvPr>
        </p:nvSpPr>
        <p:spPr>
          <a:xfrm>
            <a:off x="978950" y="3425825"/>
            <a:ext cx="10240453" cy="498598"/>
          </a:xfrm>
        </p:spPr>
        <p:txBody>
          <a:bodyPr>
            <a:noAutofit/>
          </a:bodyPr>
          <a:lstStyle>
            <a:lvl1pPr marL="0" indent="0">
              <a:spcBef>
                <a:spcPts val="0"/>
              </a:spcBef>
              <a:buNone/>
              <a:defRPr spc="-53" baseline="0">
                <a:gradFill>
                  <a:gsLst>
                    <a:gs pos="0">
                      <a:schemeClr val="bg1"/>
                    </a:gs>
                    <a:gs pos="100000">
                      <a:schemeClr val="bg1"/>
                    </a:gs>
                  </a:gsLst>
                  <a:lin ang="5400000" scaled="0"/>
                </a:gradFill>
                <a:latin typeface="+mj-lt"/>
              </a:defRPr>
            </a:lvl1pPr>
          </a:lstStyle>
          <a:p>
            <a:pPr lvl="0"/>
            <a:r>
              <a:rPr lang="en-US" dirty="0"/>
              <a:t>Speaker Title</a:t>
            </a:r>
          </a:p>
        </p:txBody>
      </p:sp>
    </p:spTree>
    <p:extLst>
      <p:ext uri="{BB962C8B-B14F-4D97-AF65-F5344CB8AC3E}">
        <p14:creationId xmlns:p14="http://schemas.microsoft.com/office/powerpoint/2010/main" val="16346702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2_Divider Slid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8" y="2819605"/>
            <a:ext cx="11151917" cy="1218795"/>
          </a:xfrm>
        </p:spPr>
        <p:txBody>
          <a:bodyPr anchor="b" anchorCtr="0"/>
          <a:lstStyle>
            <a:lvl1pPr>
              <a:defRPr sz="6602" spc="-225" baseline="0">
                <a:gradFill>
                  <a:gsLst>
                    <a:gs pos="100000">
                      <a:schemeClr val="bg1"/>
                    </a:gs>
                    <a:gs pos="0">
                      <a:schemeClr val="bg1"/>
                    </a:gs>
                  </a:gsLst>
                  <a:lin ang="5400000" scaled="0"/>
                </a:gradFill>
              </a:defRPr>
            </a:lvl1pPr>
          </a:lstStyle>
          <a:p>
            <a:r>
              <a:rPr lang="en-US" dirty="0"/>
              <a:t>Click to edit title style</a:t>
            </a:r>
          </a:p>
        </p:txBody>
      </p:sp>
    </p:spTree>
    <p:extLst>
      <p:ext uri="{BB962C8B-B14F-4D97-AF65-F5344CB8AC3E}">
        <p14:creationId xmlns:p14="http://schemas.microsoft.com/office/powerpoint/2010/main" val="27704856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2_Divider Slide w/ sub titl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8" y="2819605"/>
            <a:ext cx="11151917" cy="1218795"/>
          </a:xfrm>
        </p:spPr>
        <p:txBody>
          <a:bodyPr anchor="b" anchorCtr="0"/>
          <a:lstStyle>
            <a:lvl1pPr>
              <a:defRPr sz="6602" spc="-225" baseline="0">
                <a:gradFill>
                  <a:gsLst>
                    <a:gs pos="100000">
                      <a:schemeClr val="bg1"/>
                    </a:gs>
                    <a:gs pos="0">
                      <a:schemeClr val="bg1"/>
                    </a:gs>
                  </a:gsLst>
                  <a:lin ang="5400000" scaled="0"/>
                </a:gradFill>
              </a:defRPr>
            </a:lvl1pPr>
          </a:lstStyle>
          <a:p>
            <a:r>
              <a:rPr lang="en-US" dirty="0"/>
              <a:t>Click to edit title style</a:t>
            </a:r>
          </a:p>
        </p:txBody>
      </p:sp>
      <p:sp>
        <p:nvSpPr>
          <p:cNvPr id="6" name="Text Placeholder 4"/>
          <p:cNvSpPr>
            <a:spLocks noGrp="1"/>
          </p:cNvSpPr>
          <p:nvPr>
            <p:ph type="body" sz="quarter" idx="12" hasCustomPrompt="1"/>
          </p:nvPr>
        </p:nvSpPr>
        <p:spPr>
          <a:xfrm>
            <a:off x="519248" y="4114857"/>
            <a:ext cx="11151917" cy="498598"/>
          </a:xfrm>
        </p:spPr>
        <p:txBody>
          <a:bodyPr>
            <a:noAutofit/>
          </a:bodyPr>
          <a:lstStyle>
            <a:lvl1pPr marL="0" indent="0">
              <a:spcBef>
                <a:spcPts val="0"/>
              </a:spcBef>
              <a:buNone/>
              <a:defRPr spc="-53" baseline="0">
                <a:gradFill>
                  <a:gsLst>
                    <a:gs pos="0">
                      <a:schemeClr val="bg1"/>
                    </a:gs>
                    <a:gs pos="100000">
                      <a:schemeClr val="bg1"/>
                    </a:gs>
                  </a:gsLst>
                  <a:lin ang="5400000" scaled="0"/>
                </a:gradFill>
                <a:latin typeface="+mj-lt"/>
              </a:defRPr>
            </a:lvl1pPr>
          </a:lstStyle>
          <a:p>
            <a:pPr lvl="0"/>
            <a:r>
              <a:rPr lang="en-US" dirty="0"/>
              <a:t>Sub Title</a:t>
            </a:r>
          </a:p>
        </p:txBody>
      </p:sp>
    </p:spTree>
    <p:extLst>
      <p:ext uri="{BB962C8B-B14F-4D97-AF65-F5344CB8AC3E}">
        <p14:creationId xmlns:p14="http://schemas.microsoft.com/office/powerpoint/2010/main" val="21799062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392" y="4343402"/>
            <a:ext cx="10240453" cy="461665"/>
          </a:xfrm>
        </p:spPr>
        <p:txBody>
          <a:bodyPr>
            <a:noAutofit/>
          </a:bodyPr>
          <a:lstStyle>
            <a:lvl1pPr marL="0" indent="0" algn="l">
              <a:lnSpc>
                <a:spcPct val="90000"/>
              </a:lnSpc>
              <a:spcBef>
                <a:spcPts val="0"/>
              </a:spcBef>
              <a:buNone/>
              <a:defRPr lang="en-US" sz="2701" kern="1200" spc="-53" baseline="0" dirty="0">
                <a:solidFill>
                  <a:srgbClr val="333333"/>
                </a:solidFill>
                <a:latin typeface="+mj-lt"/>
                <a:ea typeface="+mn-ea"/>
                <a:cs typeface="+mn-cs"/>
              </a:defRPr>
            </a:lvl1pPr>
            <a:lvl2pPr marL="342978" indent="0" algn="ctr">
              <a:buNone/>
              <a:defRPr>
                <a:solidFill>
                  <a:schemeClr val="tx1">
                    <a:tint val="75000"/>
                  </a:schemeClr>
                </a:solidFill>
              </a:defRPr>
            </a:lvl2pPr>
            <a:lvl3pPr marL="685955" indent="0" algn="ctr">
              <a:buNone/>
              <a:defRPr>
                <a:solidFill>
                  <a:schemeClr val="tx1">
                    <a:tint val="75000"/>
                  </a:schemeClr>
                </a:solidFill>
              </a:defRPr>
            </a:lvl3pPr>
            <a:lvl4pPr marL="1028933" indent="0" algn="ctr">
              <a:buNone/>
              <a:defRPr>
                <a:solidFill>
                  <a:schemeClr val="tx1">
                    <a:tint val="75000"/>
                  </a:schemeClr>
                </a:solidFill>
              </a:defRPr>
            </a:lvl4pPr>
            <a:lvl5pPr marL="1371911" indent="0" algn="ctr">
              <a:buNone/>
              <a:defRPr>
                <a:solidFill>
                  <a:schemeClr val="tx1">
                    <a:tint val="75000"/>
                  </a:schemeClr>
                </a:solidFill>
              </a:defRPr>
            </a:lvl5pPr>
            <a:lvl6pPr marL="1714889" indent="0" algn="ctr">
              <a:buNone/>
              <a:defRPr>
                <a:solidFill>
                  <a:schemeClr val="tx1">
                    <a:tint val="75000"/>
                  </a:schemeClr>
                </a:solidFill>
              </a:defRPr>
            </a:lvl6pPr>
            <a:lvl7pPr marL="2057866" indent="0" algn="ctr">
              <a:buNone/>
              <a:defRPr>
                <a:solidFill>
                  <a:schemeClr val="tx1">
                    <a:tint val="75000"/>
                  </a:schemeClr>
                </a:solidFill>
              </a:defRPr>
            </a:lvl7pPr>
            <a:lvl8pPr marL="2400844" indent="0" algn="ctr">
              <a:buNone/>
              <a:defRPr>
                <a:solidFill>
                  <a:schemeClr val="tx1">
                    <a:tint val="75000"/>
                  </a:schemeClr>
                </a:solidFill>
              </a:defRPr>
            </a:lvl8pPr>
            <a:lvl9pPr marL="2743822" indent="0" algn="ctr">
              <a:buNone/>
              <a:defRPr>
                <a:solidFill>
                  <a:schemeClr val="tx1">
                    <a:tint val="75000"/>
                  </a:schemeClr>
                </a:solidFill>
              </a:defRPr>
            </a:lvl9pPr>
          </a:lstStyle>
          <a:p>
            <a:pPr marL="0" marR="0" lvl="0" indent="0" algn="l" defTabSz="685955" rtl="0" eaLnBrk="1" fontAlgn="auto" latinLnBrk="0" hangingPunct="1">
              <a:lnSpc>
                <a:spcPct val="90000"/>
              </a:lnSpc>
              <a:spcBef>
                <a:spcPts val="0"/>
              </a:spcBef>
              <a:spcAft>
                <a:spcPts val="0"/>
              </a:spcAft>
              <a:buClrTx/>
              <a:buSzPct val="90000"/>
              <a:buFont typeface="Arial" pitchFamily="34" charset="0"/>
              <a:buNone/>
              <a:tabLst/>
            </a:pPr>
            <a:r>
              <a:rPr lang="en-US" dirty="0"/>
              <a:t>Click to edit Master subtitle style</a:t>
            </a:r>
          </a:p>
        </p:txBody>
      </p:sp>
      <p:sp>
        <p:nvSpPr>
          <p:cNvPr id="7" name="Text Placeholder 6"/>
          <p:cNvSpPr>
            <a:spLocks noGrp="1"/>
          </p:cNvSpPr>
          <p:nvPr>
            <p:ph type="body" sz="quarter" idx="10" hasCustomPrompt="1"/>
          </p:nvPr>
        </p:nvSpPr>
        <p:spPr>
          <a:xfrm>
            <a:off x="973393" y="2739678"/>
            <a:ext cx="10248393"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7202" b="0" kern="1200" cap="none" spc="-300" baseline="0" dirty="0" smtClean="0">
                <a:ln w="3175">
                  <a:noFill/>
                </a:ln>
                <a:solidFill>
                  <a:schemeClr val="accent6"/>
                </a:solidFill>
                <a:effectLst/>
                <a:latin typeface="+mj-lt"/>
                <a:ea typeface="+mn-ea"/>
                <a:cs typeface="Arial" charset="0"/>
              </a:defRPr>
            </a:lvl1pPr>
          </a:lstStyle>
          <a:p>
            <a:pPr lvl="0"/>
            <a:r>
              <a:rPr lang="en-US" dirty="0"/>
              <a:t>click to…</a:t>
            </a:r>
          </a:p>
        </p:txBody>
      </p:sp>
      <p:sp>
        <p:nvSpPr>
          <p:cNvPr id="5" name="Text Placeholder 4"/>
          <p:cNvSpPr>
            <a:spLocks noGrp="1"/>
          </p:cNvSpPr>
          <p:nvPr>
            <p:ph type="body" sz="quarter" idx="11"/>
          </p:nvPr>
        </p:nvSpPr>
        <p:spPr>
          <a:xfrm>
            <a:off x="973392" y="1447800"/>
            <a:ext cx="10240453" cy="914096"/>
          </a:xfrm>
        </p:spPr>
        <p:txBody>
          <a:bodyPr wrap="square" anchor="b">
            <a:noAutofit/>
          </a:bodyPr>
          <a:lstStyle>
            <a:lvl1pPr marL="0" indent="0">
              <a:buNone/>
              <a:defRPr sz="4951" spc="-113">
                <a:solidFill>
                  <a:srgbClr val="333333"/>
                </a:solidFill>
              </a:defRPr>
            </a:lvl1pPr>
          </a:lstStyle>
          <a:p>
            <a:pPr lvl="0"/>
            <a:r>
              <a:rPr lang="en-US" dirty="0"/>
              <a:t>Click to edit Master text styles</a:t>
            </a:r>
          </a:p>
        </p:txBody>
      </p:sp>
    </p:spTree>
    <p:extLst>
      <p:ext uri="{BB962C8B-B14F-4D97-AF65-F5344CB8AC3E}">
        <p14:creationId xmlns:p14="http://schemas.microsoft.com/office/powerpoint/2010/main" val="26015579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8" y="1688276"/>
            <a:ext cx="11151917" cy="1632996"/>
          </a:xfrm>
          <a:prstGeom prst="rect">
            <a:avLst/>
          </a:prstGeom>
        </p:spPr>
        <p:txBody>
          <a:bodyPr/>
          <a:lstStyle>
            <a:lvl1pPr marL="0" indent="0">
              <a:spcBef>
                <a:spcPts val="1800"/>
              </a:spcBef>
              <a:buNone/>
              <a:defRPr sz="3001">
                <a:solidFill>
                  <a:srgbClr val="333333"/>
                </a:solidFill>
                <a:latin typeface="+mj-lt"/>
              </a:defRPr>
            </a:lvl1pPr>
            <a:lvl2pPr marL="0" indent="0">
              <a:buNone/>
              <a:defRPr sz="1500">
                <a:solidFill>
                  <a:srgbClr val="333333"/>
                </a:solidFill>
              </a:defRPr>
            </a:lvl2pPr>
            <a:lvl3pPr marL="173878"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p:txBody>
          <a:bodyPr/>
          <a:lstStyle>
            <a:lvl1pPr>
              <a:defRPr>
                <a:solidFill>
                  <a:srgbClr val="333333"/>
                </a:solidFill>
              </a:defRPr>
            </a:lvl1pPr>
          </a:lstStyle>
          <a:p>
            <a:r>
              <a:rPr lang="en-US" dirty="0"/>
              <a:t>Click to edit Master title style</a:t>
            </a:r>
          </a:p>
        </p:txBody>
      </p:sp>
    </p:spTree>
    <p:extLst>
      <p:ext uri="{BB962C8B-B14F-4D97-AF65-F5344CB8AC3E}">
        <p14:creationId xmlns:p14="http://schemas.microsoft.com/office/powerpoint/2010/main" val="21748168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2"/>
            <a:ext cx="11151917" cy="747897"/>
          </a:xfrm>
          <a:prstGeom prst="rect">
            <a:avLst/>
          </a:prstGeom>
        </p:spPr>
        <p:txBody>
          <a:bodyPr vert="horz" wrap="square" lIns="0" tIns="0" rIns="0" bIns="0" rtlCol="0" anchor="t">
            <a:noAutofit/>
          </a:bodyPr>
          <a:lstStyle/>
          <a:p>
            <a:r>
              <a:rPr lang="en-US" dirty="0"/>
              <a:t>Click to edit Master title style</a:t>
            </a:r>
          </a:p>
        </p:txBody>
      </p:sp>
      <p:sp>
        <p:nvSpPr>
          <p:cNvPr id="4" name="Text Placeholder 3"/>
          <p:cNvSpPr>
            <a:spLocks noGrp="1"/>
          </p:cNvSpPr>
          <p:nvPr>
            <p:ph type="body" idx="1"/>
          </p:nvPr>
        </p:nvSpPr>
        <p:spPr>
          <a:xfrm>
            <a:off x="520836" y="2034395"/>
            <a:ext cx="11155093" cy="2055947"/>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168" r:id="rId1"/>
    <p:sldLayoutId id="2147484169" r:id="rId2"/>
    <p:sldLayoutId id="2147484171" r:id="rId3"/>
    <p:sldLayoutId id="2147484170" r:id="rId4"/>
    <p:sldLayoutId id="2147484157" r:id="rId5"/>
    <p:sldLayoutId id="2147484158" r:id="rId6"/>
    <p:sldLayoutId id="2147484159" r:id="rId7"/>
    <p:sldLayoutId id="2147484085" r:id="rId8"/>
    <p:sldLayoutId id="2147484087" r:id="rId9"/>
    <p:sldLayoutId id="2147484088" r:id="rId10"/>
    <p:sldLayoutId id="2147484086" r:id="rId11"/>
    <p:sldLayoutId id="2147484090" r:id="rId12"/>
    <p:sldLayoutId id="2147484091" r:id="rId13"/>
    <p:sldLayoutId id="2147484089" r:id="rId14"/>
    <p:sldLayoutId id="2147484147" r:id="rId15"/>
    <p:sldLayoutId id="2147484148" r:id="rId16"/>
    <p:sldLayoutId id="2147484149" r:id="rId17"/>
    <p:sldLayoutId id="2147484119" r:id="rId18"/>
    <p:sldLayoutId id="2147484116" r:id="rId19"/>
    <p:sldLayoutId id="2147484117" r:id="rId20"/>
    <p:sldLayoutId id="2147484164" r:id="rId21"/>
    <p:sldLayoutId id="2147484141" r:id="rId22"/>
    <p:sldLayoutId id="2147484142" r:id="rId23"/>
    <p:sldLayoutId id="2147484143" r:id="rId24"/>
    <p:sldLayoutId id="2147484092" r:id="rId25"/>
    <p:sldLayoutId id="2147484150" r:id="rId26"/>
    <p:sldLayoutId id="2147484093" r:id="rId27"/>
    <p:sldLayoutId id="2147484094" r:id="rId28"/>
    <p:sldLayoutId id="2147484167" r:id="rId29"/>
  </p:sldLayoutIdLst>
  <p:hf hdr="0" ftr="0" dt="0"/>
  <p:txStyles>
    <p:titleStyle>
      <a:lvl1pPr algn="l" defTabSz="685955" rtl="0" eaLnBrk="1" latinLnBrk="0" hangingPunct="1">
        <a:lnSpc>
          <a:spcPct val="90000"/>
        </a:lnSpc>
        <a:spcBef>
          <a:spcPct val="0"/>
        </a:spcBef>
        <a:buNone/>
        <a:defRPr lang="en-US" sz="4051" b="0" kern="1200" cap="none" spc="-75" baseline="0" dirty="0" smtClean="0">
          <a:ln w="3175">
            <a:noFill/>
          </a:ln>
          <a:solidFill>
            <a:schemeClr val="accent6"/>
          </a:solidFill>
          <a:effectLst/>
          <a:latin typeface="+mj-lt"/>
          <a:ea typeface="+mn-ea"/>
          <a:cs typeface="Arial" charset="0"/>
        </a:defRPr>
      </a:lvl1pPr>
    </p:titleStyle>
    <p:bodyStyle>
      <a:lvl1pPr marL="254862" marR="0" indent="-254862" algn="l" defTabSz="685955" rtl="0" eaLnBrk="1" fontAlgn="auto" latinLnBrk="0" hangingPunct="1">
        <a:lnSpc>
          <a:spcPct val="90000"/>
        </a:lnSpc>
        <a:spcBef>
          <a:spcPct val="20000"/>
        </a:spcBef>
        <a:spcAft>
          <a:spcPts val="0"/>
        </a:spcAft>
        <a:buClrTx/>
        <a:buSzPct val="80000"/>
        <a:buFont typeface="Arial" pitchFamily="34" charset="0"/>
        <a:buChar char="•"/>
        <a:tabLst/>
        <a:defRPr sz="2701" kern="1200" spc="-53" baseline="0">
          <a:solidFill>
            <a:srgbClr val="333333"/>
          </a:solidFill>
          <a:latin typeface="+mj-lt"/>
          <a:ea typeface="+mn-ea"/>
          <a:cs typeface="+mn-cs"/>
        </a:defRPr>
      </a:lvl1pPr>
      <a:lvl2pPr marL="429931" marR="0" indent="-175069" algn="l" defTabSz="685955"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rgbClr val="333333"/>
          </a:solidFill>
          <a:latin typeface="+mn-lt"/>
          <a:ea typeface="+mn-ea"/>
          <a:cs typeface="+mn-cs"/>
        </a:defRPr>
      </a:lvl2pPr>
      <a:lvl3pPr marL="599044"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599044" algn="l"/>
        </a:tabLst>
        <a:defRPr sz="1800" kern="1200" spc="0" baseline="0">
          <a:solidFill>
            <a:srgbClr val="333333"/>
          </a:solidFill>
          <a:latin typeface="+mn-lt"/>
          <a:ea typeface="+mn-ea"/>
          <a:cs typeface="+mn-cs"/>
        </a:defRPr>
      </a:lvl3pPr>
      <a:lvl4pPr marL="772922" marR="0" indent="-173878" algn="l" defTabSz="685955"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rgbClr val="333333"/>
          </a:solidFill>
          <a:latin typeface="+mn-lt"/>
          <a:ea typeface="+mn-ea"/>
          <a:cs typeface="+mn-cs"/>
        </a:defRPr>
      </a:lvl4pPr>
      <a:lvl5pPr marL="942036"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942036" algn="l"/>
        </a:tabLst>
        <a:defRPr sz="15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955" rtl="0" eaLnBrk="1" latinLnBrk="0" hangingPunct="1">
        <a:defRPr sz="1350" kern="1200">
          <a:solidFill>
            <a:schemeClr val="tx1"/>
          </a:solidFill>
          <a:latin typeface="+mn-lt"/>
          <a:ea typeface="+mn-ea"/>
          <a:cs typeface="+mn-cs"/>
        </a:defRPr>
      </a:lvl1pPr>
      <a:lvl2pPr marL="342978" algn="l" defTabSz="685955" rtl="0" eaLnBrk="1" latinLnBrk="0" hangingPunct="1">
        <a:defRPr sz="1350" kern="1200">
          <a:solidFill>
            <a:schemeClr val="tx1"/>
          </a:solidFill>
          <a:latin typeface="+mn-lt"/>
          <a:ea typeface="+mn-ea"/>
          <a:cs typeface="+mn-cs"/>
        </a:defRPr>
      </a:lvl2pPr>
      <a:lvl3pPr marL="685955" algn="l" defTabSz="685955" rtl="0" eaLnBrk="1" latinLnBrk="0" hangingPunct="1">
        <a:defRPr sz="1350" kern="1200">
          <a:solidFill>
            <a:schemeClr val="tx1"/>
          </a:solidFill>
          <a:latin typeface="+mn-lt"/>
          <a:ea typeface="+mn-ea"/>
          <a:cs typeface="+mn-cs"/>
        </a:defRPr>
      </a:lvl3pPr>
      <a:lvl4pPr marL="1028933" algn="l" defTabSz="685955" rtl="0" eaLnBrk="1" latinLnBrk="0" hangingPunct="1">
        <a:defRPr sz="1350" kern="1200">
          <a:solidFill>
            <a:schemeClr val="tx1"/>
          </a:solidFill>
          <a:latin typeface="+mn-lt"/>
          <a:ea typeface="+mn-ea"/>
          <a:cs typeface="+mn-cs"/>
        </a:defRPr>
      </a:lvl4pPr>
      <a:lvl5pPr marL="1371911" algn="l" defTabSz="685955" rtl="0" eaLnBrk="1" latinLnBrk="0" hangingPunct="1">
        <a:defRPr sz="1350" kern="1200">
          <a:solidFill>
            <a:schemeClr val="tx1"/>
          </a:solidFill>
          <a:latin typeface="+mn-lt"/>
          <a:ea typeface="+mn-ea"/>
          <a:cs typeface="+mn-cs"/>
        </a:defRPr>
      </a:lvl5pPr>
      <a:lvl6pPr marL="1714889" algn="l" defTabSz="685955" rtl="0" eaLnBrk="1" latinLnBrk="0" hangingPunct="1">
        <a:defRPr sz="1350" kern="1200">
          <a:solidFill>
            <a:schemeClr val="tx1"/>
          </a:solidFill>
          <a:latin typeface="+mn-lt"/>
          <a:ea typeface="+mn-ea"/>
          <a:cs typeface="+mn-cs"/>
        </a:defRPr>
      </a:lvl6pPr>
      <a:lvl7pPr marL="2057866" algn="l" defTabSz="685955" rtl="0" eaLnBrk="1" latinLnBrk="0" hangingPunct="1">
        <a:defRPr sz="1350" kern="1200">
          <a:solidFill>
            <a:schemeClr val="tx1"/>
          </a:solidFill>
          <a:latin typeface="+mn-lt"/>
          <a:ea typeface="+mn-ea"/>
          <a:cs typeface="+mn-cs"/>
        </a:defRPr>
      </a:lvl7pPr>
      <a:lvl8pPr marL="2400844" algn="l" defTabSz="685955" rtl="0" eaLnBrk="1" latinLnBrk="0" hangingPunct="1">
        <a:defRPr sz="1350" kern="1200">
          <a:solidFill>
            <a:schemeClr val="tx1"/>
          </a:solidFill>
          <a:latin typeface="+mn-lt"/>
          <a:ea typeface="+mn-ea"/>
          <a:cs typeface="+mn-cs"/>
        </a:defRPr>
      </a:lvl8pPr>
      <a:lvl9pPr marL="2743822" algn="l" defTabSz="685955"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notesSlide" Target="../notesSlides/notesSlide10.xml"/><Relationship Id="rId1" Type="http://schemas.openxmlformats.org/officeDocument/2006/relationships/slideLayout" Target="../slideLayouts/slideLayout11.xml"/><Relationship Id="rId6" Type="http://schemas.openxmlformats.org/officeDocument/2006/relationships/image" Target="../media/image50.png"/><Relationship Id="rId5" Type="http://schemas.openxmlformats.org/officeDocument/2006/relationships/image" Target="../media/image49.png"/><Relationship Id="rId10" Type="http://schemas.openxmlformats.org/officeDocument/2006/relationships/image" Target="../media/image54.png"/><Relationship Id="rId4" Type="http://schemas.openxmlformats.org/officeDocument/2006/relationships/image" Target="../media/image48.png"/><Relationship Id="rId9" Type="http://schemas.openxmlformats.org/officeDocument/2006/relationships/image" Target="../media/image53.png"/></Relationships>
</file>

<file path=ppt/slides/_rels/slide11.xml.rels><?xml version="1.0" encoding="UTF-8" standalone="yes"?>
<Relationships xmlns="http://schemas.openxmlformats.org/package/2006/relationships"><Relationship Id="rId8" Type="http://schemas.openxmlformats.org/officeDocument/2006/relationships/image" Target="../media/image60.svg"/><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notesSlide" Target="../notesSlides/notesSlide11.xml"/><Relationship Id="rId1" Type="http://schemas.openxmlformats.org/officeDocument/2006/relationships/slideLayout" Target="../slideLayouts/slideLayout25.xml"/><Relationship Id="rId6" Type="http://schemas.openxmlformats.org/officeDocument/2006/relationships/image" Target="../media/image58.svg"/><Relationship Id="rId5" Type="http://schemas.openxmlformats.org/officeDocument/2006/relationships/image" Target="../media/image57.png"/><Relationship Id="rId4" Type="http://schemas.openxmlformats.org/officeDocument/2006/relationships/image" Target="../media/image56.svg"/></Relationships>
</file>

<file path=ppt/slides/_rels/slide12.xml.rels><?xml version="1.0" encoding="UTF-8" standalone="yes"?>
<Relationships xmlns="http://schemas.openxmlformats.org/package/2006/relationships"><Relationship Id="rId8" Type="http://schemas.openxmlformats.org/officeDocument/2006/relationships/image" Target="../media/image60.svg"/><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notesSlide" Target="../notesSlides/notesSlide12.xml"/><Relationship Id="rId1" Type="http://schemas.openxmlformats.org/officeDocument/2006/relationships/slideLayout" Target="../slideLayouts/slideLayout25.xml"/><Relationship Id="rId6" Type="http://schemas.openxmlformats.org/officeDocument/2006/relationships/image" Target="../media/image58.svg"/><Relationship Id="rId5" Type="http://schemas.openxmlformats.org/officeDocument/2006/relationships/image" Target="../media/image57.png"/><Relationship Id="rId4" Type="http://schemas.openxmlformats.org/officeDocument/2006/relationships/image" Target="../media/image56.svg"/></Relationships>
</file>

<file path=ppt/slides/_rels/slide1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3.xml"/><Relationship Id="rId1" Type="http://schemas.openxmlformats.org/officeDocument/2006/relationships/slideLayout" Target="../slideLayouts/slideLayout11.xml"/><Relationship Id="rId4" Type="http://schemas.openxmlformats.org/officeDocument/2006/relationships/image" Target="../media/image62.png"/></Relationships>
</file>

<file path=ppt/slides/_rels/slide1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4.xml"/><Relationship Id="rId1" Type="http://schemas.openxmlformats.org/officeDocument/2006/relationships/slideLayout" Target="../slideLayouts/slideLayout11.xml"/><Relationship Id="rId4" Type="http://schemas.openxmlformats.org/officeDocument/2006/relationships/image" Target="../media/image64.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hyperlink" Target="https://tenant-admin.sharepoint.com/" TargetMode="External"/><Relationship Id="rId2" Type="http://schemas.openxmlformats.org/officeDocument/2006/relationships/notesSlide" Target="../notesSlides/notesSlide19.xml"/><Relationship Id="rId1" Type="http://schemas.openxmlformats.org/officeDocument/2006/relationships/slideLayout" Target="../slideLayouts/slideLayout11.xml"/><Relationship Id="rId5" Type="http://schemas.openxmlformats.org/officeDocument/2006/relationships/hyperlink" Target="mailto:user@domain.com" TargetMode="External"/><Relationship Id="rId4" Type="http://schemas.openxmlformats.org/officeDocument/2006/relationships/hyperlink" Target="https://tenant.sharepoint.com/sites/hubsitename"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0.xml"/><Relationship Id="rId1" Type="http://schemas.openxmlformats.org/officeDocument/2006/relationships/slideLayout" Target="../slideLayouts/slideLayout11.xml"/><Relationship Id="rId4" Type="http://schemas.openxmlformats.org/officeDocument/2006/relationships/image" Target="../media/image61.png"/></Relationships>
</file>

<file path=ppt/slides/_rels/slide21.xml.rels><?xml version="1.0" encoding="UTF-8" standalone="yes"?>
<Relationships xmlns="http://schemas.openxmlformats.org/package/2006/relationships"><Relationship Id="rId3" Type="http://schemas.openxmlformats.org/officeDocument/2006/relationships/hyperlink" Target="https://tenant-admin.sharepoint.com/" TargetMode="External"/><Relationship Id="rId7" Type="http://schemas.openxmlformats.org/officeDocument/2006/relationships/image" Target="../media/image69.png"/><Relationship Id="rId2" Type="http://schemas.openxmlformats.org/officeDocument/2006/relationships/notesSlide" Target="../notesSlides/notesSlide21.xml"/><Relationship Id="rId1" Type="http://schemas.openxmlformats.org/officeDocument/2006/relationships/slideLayout" Target="../slideLayouts/slideLayout11.xml"/><Relationship Id="rId6" Type="http://schemas.openxmlformats.org/officeDocument/2006/relationships/image" Target="../media/image68.png"/><Relationship Id="rId5" Type="http://schemas.openxmlformats.org/officeDocument/2006/relationships/hyperlink" Target="https://tenant.sharepoint.com/sites/hubsite" TargetMode="External"/><Relationship Id="rId4" Type="http://schemas.openxmlformats.org/officeDocument/2006/relationships/hyperlink" Target="https://tenant.sharepoint.com/sites/projects"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7.xml"/><Relationship Id="rId1" Type="http://schemas.openxmlformats.org/officeDocument/2006/relationships/slideLayout" Target="../slideLayouts/slideLayout28.xml"/></Relationships>
</file>

<file path=ppt/slides/_rels/slide28.xml.rels><?xml version="1.0" encoding="UTF-8" standalone="yes"?>
<Relationships xmlns="http://schemas.openxmlformats.org/package/2006/relationships"><Relationship Id="rId8" Type="http://schemas.openxmlformats.org/officeDocument/2006/relationships/image" Target="../media/image23.svg"/><Relationship Id="rId13" Type="http://schemas.openxmlformats.org/officeDocument/2006/relationships/image" Target="../media/image16.png"/><Relationship Id="rId18" Type="http://schemas.openxmlformats.org/officeDocument/2006/relationships/image" Target="../media/image37.svg"/><Relationship Id="rId26" Type="http://schemas.openxmlformats.org/officeDocument/2006/relationships/image" Target="../media/image81.jpg"/><Relationship Id="rId3" Type="http://schemas.openxmlformats.org/officeDocument/2006/relationships/image" Target="../media/image72.png"/><Relationship Id="rId21" Type="http://schemas.openxmlformats.org/officeDocument/2006/relationships/image" Target="../media/image19.svg"/><Relationship Id="rId7" Type="http://schemas.openxmlformats.org/officeDocument/2006/relationships/image" Target="../media/image22.png"/><Relationship Id="rId12" Type="http://schemas.openxmlformats.org/officeDocument/2006/relationships/image" Target="../media/image75.png"/><Relationship Id="rId17" Type="http://schemas.openxmlformats.org/officeDocument/2006/relationships/image" Target="../media/image36.png"/><Relationship Id="rId25" Type="http://schemas.openxmlformats.org/officeDocument/2006/relationships/image" Target="../media/image80.png"/><Relationship Id="rId2" Type="http://schemas.openxmlformats.org/officeDocument/2006/relationships/notesSlide" Target="../notesSlides/notesSlide28.xml"/><Relationship Id="rId16" Type="http://schemas.openxmlformats.org/officeDocument/2006/relationships/image" Target="../media/image77.jpeg"/><Relationship Id="rId20" Type="http://schemas.openxmlformats.org/officeDocument/2006/relationships/image" Target="../media/image18.png"/><Relationship Id="rId1" Type="http://schemas.openxmlformats.org/officeDocument/2006/relationships/slideLayout" Target="../slideLayouts/slideLayout10.xml"/><Relationship Id="rId6" Type="http://schemas.openxmlformats.org/officeDocument/2006/relationships/image" Target="../media/image35.svg"/><Relationship Id="rId11" Type="http://schemas.openxmlformats.org/officeDocument/2006/relationships/image" Target="../media/image74.jpeg"/><Relationship Id="rId24" Type="http://schemas.openxmlformats.org/officeDocument/2006/relationships/image" Target="../media/image21.svg"/><Relationship Id="rId5" Type="http://schemas.openxmlformats.org/officeDocument/2006/relationships/image" Target="../media/image34.png"/><Relationship Id="rId15" Type="http://schemas.openxmlformats.org/officeDocument/2006/relationships/image" Target="../media/image76.jpeg"/><Relationship Id="rId23" Type="http://schemas.openxmlformats.org/officeDocument/2006/relationships/image" Target="../media/image20.png"/><Relationship Id="rId10" Type="http://schemas.openxmlformats.org/officeDocument/2006/relationships/image" Target="../media/image25.svg"/><Relationship Id="rId19" Type="http://schemas.openxmlformats.org/officeDocument/2006/relationships/image" Target="../media/image78.jpg"/><Relationship Id="rId4" Type="http://schemas.openxmlformats.org/officeDocument/2006/relationships/image" Target="../media/image73.png"/><Relationship Id="rId9" Type="http://schemas.openxmlformats.org/officeDocument/2006/relationships/image" Target="../media/image24.png"/><Relationship Id="rId14" Type="http://schemas.openxmlformats.org/officeDocument/2006/relationships/image" Target="../media/image17.svg"/><Relationship Id="rId22" Type="http://schemas.openxmlformats.org/officeDocument/2006/relationships/image" Target="../media/image79.jpeg"/></Relationships>
</file>

<file path=ppt/slides/_rels/slide29.xml.rels><?xml version="1.0" encoding="UTF-8" standalone="yes"?>
<Relationships xmlns="http://schemas.openxmlformats.org/package/2006/relationships"><Relationship Id="rId3" Type="http://schemas.openxmlformats.org/officeDocument/2006/relationships/hyperlink" Target="https://gumroad.com/l/O365IT/spsspain" TargetMode="External"/><Relationship Id="rId2" Type="http://schemas.openxmlformats.org/officeDocument/2006/relationships/notesSlide" Target="../notesSlides/notesSlide29.xml"/><Relationship Id="rId1" Type="http://schemas.openxmlformats.org/officeDocument/2006/relationships/slideLayout" Target="../slideLayouts/slideLayout10.xml"/><Relationship Id="rId4" Type="http://schemas.openxmlformats.org/officeDocument/2006/relationships/image" Target="../media/image82.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31.xml"/><Relationship Id="rId1" Type="http://schemas.openxmlformats.org/officeDocument/2006/relationships/slideLayout" Target="../slideLayouts/slideLayout10.xml"/><Relationship Id="rId4" Type="http://schemas.openxmlformats.org/officeDocument/2006/relationships/image" Target="../media/image73.png"/></Relationships>
</file>

<file path=ppt/slides/_rels/slide4.xml.rels><?xml version="1.0" encoding="UTF-8" standalone="yes"?>
<Relationships xmlns="http://schemas.openxmlformats.org/package/2006/relationships"><Relationship Id="rId3" Type="http://schemas.openxmlformats.org/officeDocument/2006/relationships/hyperlink" Target="mailto:O465Sat@outlook.com" TargetMode="External"/><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p:cNvSpPr>
            <a:spLocks noGrp="1"/>
          </p:cNvSpPr>
          <p:nvPr>
            <p:ph type="body" sz="quarter" idx="10"/>
          </p:nvPr>
        </p:nvSpPr>
        <p:spPr>
          <a:xfrm>
            <a:off x="-1" y="2958438"/>
            <a:ext cx="9817769" cy="1216743"/>
          </a:xfrm>
        </p:spPr>
        <p:txBody>
          <a:bodyPr/>
          <a:lstStyle/>
          <a:p>
            <a:r>
              <a:rPr lang="en-IN" dirty="0"/>
              <a:t>Introduction to SharePoint Hub Sites on Office 365</a:t>
            </a:r>
            <a:endParaRPr lang="en-US" dirty="0"/>
          </a:p>
        </p:txBody>
      </p:sp>
      <p:sp>
        <p:nvSpPr>
          <p:cNvPr id="3" name="Marcador de texto 2"/>
          <p:cNvSpPr>
            <a:spLocks noGrp="1"/>
          </p:cNvSpPr>
          <p:nvPr>
            <p:ph type="body" sz="quarter" idx="11"/>
          </p:nvPr>
        </p:nvSpPr>
        <p:spPr>
          <a:xfrm>
            <a:off x="1" y="4175180"/>
            <a:ext cx="8100011" cy="609008"/>
          </a:xfrm>
        </p:spPr>
        <p:txBody>
          <a:bodyPr/>
          <a:lstStyle/>
          <a:p>
            <a:r>
              <a:rPr lang="en-US" dirty="0"/>
              <a:t>Jenkins NS</a:t>
            </a:r>
          </a:p>
        </p:txBody>
      </p:sp>
    </p:spTree>
    <p:extLst>
      <p:ext uri="{BB962C8B-B14F-4D97-AF65-F5344CB8AC3E}">
        <p14:creationId xmlns:p14="http://schemas.microsoft.com/office/powerpoint/2010/main" val="36739703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descr="A screenshot of a cell phone&#10;&#10;Description generated with very high confidence">
            <a:extLst>
              <a:ext uri="{FF2B5EF4-FFF2-40B4-BE49-F238E27FC236}">
                <a16:creationId xmlns:a16="http://schemas.microsoft.com/office/drawing/2014/main" id="{8DFEE833-0A3F-47B4-8874-4ECB2F8393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47406" y="1040208"/>
            <a:ext cx="4565815" cy="5276733"/>
          </a:xfrm>
          <a:prstGeom prst="rect">
            <a:avLst/>
          </a:prstGeom>
          <a:ln>
            <a:noFill/>
          </a:ln>
          <a:effectLst>
            <a:outerShdw blurRad="292100" dist="139700" dir="2700000" algn="tl" rotWithShape="0">
              <a:srgbClr val="333333">
                <a:alpha val="65000"/>
              </a:srgbClr>
            </a:outerShdw>
          </a:effectLst>
        </p:spPr>
      </p:pic>
      <p:sp>
        <p:nvSpPr>
          <p:cNvPr id="23" name="Rectangle 22">
            <a:extLst>
              <a:ext uri="{FF2B5EF4-FFF2-40B4-BE49-F238E27FC236}">
                <a16:creationId xmlns:a16="http://schemas.microsoft.com/office/drawing/2014/main" id="{017CEE04-94ED-417B-92A8-6889B06E3E78}"/>
              </a:ext>
            </a:extLst>
          </p:cNvPr>
          <p:cNvSpPr/>
          <p:nvPr/>
        </p:nvSpPr>
        <p:spPr>
          <a:xfrm>
            <a:off x="2032303" y="50971"/>
            <a:ext cx="8267788" cy="6839113"/>
          </a:xfrm>
          <a:prstGeom prst="rect">
            <a:avLst/>
          </a:prstGeom>
          <a:no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914367"/>
            <a:endParaRPr lang="en-US" dirty="0">
              <a:solidFill>
                <a:srgbClr val="FFFFFF"/>
              </a:solidFill>
              <a:latin typeface="Segoe UI Semilight"/>
            </a:endParaRPr>
          </a:p>
        </p:txBody>
      </p:sp>
      <p:pic>
        <p:nvPicPr>
          <p:cNvPr id="24" name="Picture 23" descr="A screenshot of a cell phone&#10;&#10;Description generated with very high confidence">
            <a:extLst>
              <a:ext uri="{FF2B5EF4-FFF2-40B4-BE49-F238E27FC236}">
                <a16:creationId xmlns:a16="http://schemas.microsoft.com/office/drawing/2014/main" id="{D618CFEA-6C96-4B0D-8F32-456F27A2363E}"/>
              </a:ext>
            </a:extLst>
          </p:cNvPr>
          <p:cNvPicPr>
            <a:picLocks noChangeAspect="1"/>
          </p:cNvPicPr>
          <p:nvPr/>
        </p:nvPicPr>
        <p:blipFill>
          <a:blip r:embed="rId4"/>
          <a:stretch>
            <a:fillRect/>
          </a:stretch>
        </p:blipFill>
        <p:spPr>
          <a:xfrm>
            <a:off x="7979911" y="794200"/>
            <a:ext cx="2111018" cy="2293375"/>
          </a:xfrm>
          <a:prstGeom prst="rect">
            <a:avLst/>
          </a:prstGeom>
          <a:ln>
            <a:noFill/>
          </a:ln>
          <a:effectLst>
            <a:outerShdw blurRad="292100" dist="139700" dir="2700000" algn="tl" rotWithShape="0">
              <a:srgbClr val="333333">
                <a:alpha val="65000"/>
              </a:srgbClr>
            </a:outerShdw>
          </a:effectLst>
        </p:spPr>
      </p:pic>
      <p:pic>
        <p:nvPicPr>
          <p:cNvPr id="25" name="Picture 24" descr="A screenshot of a cell phone&#10;&#10;Description generated with very high confidence">
            <a:extLst>
              <a:ext uri="{FF2B5EF4-FFF2-40B4-BE49-F238E27FC236}">
                <a16:creationId xmlns:a16="http://schemas.microsoft.com/office/drawing/2014/main" id="{7FE3AC51-3513-4CF7-A960-93C32C52E92A}"/>
              </a:ext>
            </a:extLst>
          </p:cNvPr>
          <p:cNvPicPr>
            <a:picLocks noChangeAspect="1"/>
          </p:cNvPicPr>
          <p:nvPr/>
        </p:nvPicPr>
        <p:blipFill>
          <a:blip r:embed="rId4"/>
          <a:stretch>
            <a:fillRect/>
          </a:stretch>
        </p:blipFill>
        <p:spPr>
          <a:xfrm>
            <a:off x="7755177" y="545587"/>
            <a:ext cx="2111018" cy="2293375"/>
          </a:xfrm>
          <a:prstGeom prst="rect">
            <a:avLst/>
          </a:prstGeom>
          <a:ln>
            <a:noFill/>
          </a:ln>
          <a:effectLst>
            <a:outerShdw blurRad="292100" dist="139700" dir="2700000" algn="tl" rotWithShape="0">
              <a:srgbClr val="333333">
                <a:alpha val="65000"/>
              </a:srgbClr>
            </a:outerShdw>
          </a:effectLst>
        </p:spPr>
      </p:pic>
      <p:sp>
        <p:nvSpPr>
          <p:cNvPr id="26" name="Arrow: Left-Right 25">
            <a:extLst>
              <a:ext uri="{FF2B5EF4-FFF2-40B4-BE49-F238E27FC236}">
                <a16:creationId xmlns:a16="http://schemas.microsoft.com/office/drawing/2014/main" id="{253B2BFF-845A-4C83-B6B2-5A9EDA67C1D7}"/>
              </a:ext>
            </a:extLst>
          </p:cNvPr>
          <p:cNvSpPr/>
          <p:nvPr/>
        </p:nvSpPr>
        <p:spPr>
          <a:xfrm>
            <a:off x="6950280" y="1968120"/>
            <a:ext cx="423451" cy="215626"/>
          </a:xfrm>
          <a:prstGeom prst="leftRightArrow">
            <a:avLst/>
          </a:prstGeom>
          <a:solidFill>
            <a:srgbClr val="00B05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defTabSz="914367"/>
            <a:endParaRPr lang="en-US">
              <a:solidFill>
                <a:srgbClr val="FFFFFF"/>
              </a:solidFill>
              <a:latin typeface="Segoe UI Semilight"/>
            </a:endParaRPr>
          </a:p>
        </p:txBody>
      </p:sp>
      <p:sp>
        <p:nvSpPr>
          <p:cNvPr id="27" name="TextBox 26">
            <a:extLst>
              <a:ext uri="{FF2B5EF4-FFF2-40B4-BE49-F238E27FC236}">
                <a16:creationId xmlns:a16="http://schemas.microsoft.com/office/drawing/2014/main" id="{7940F4FA-8098-4B6D-87B0-F7181558B249}"/>
              </a:ext>
            </a:extLst>
          </p:cNvPr>
          <p:cNvSpPr txBox="1"/>
          <p:nvPr/>
        </p:nvSpPr>
        <p:spPr>
          <a:xfrm>
            <a:off x="3922564" y="699686"/>
            <a:ext cx="1295757" cy="506833"/>
          </a:xfrm>
          <a:prstGeom prst="rect">
            <a:avLst/>
          </a:prstGeom>
          <a:noFill/>
        </p:spPr>
        <p:txBody>
          <a:bodyPr wrap="square" lIns="179285" tIns="143428" rIns="179285" bIns="143428" rtlCol="0">
            <a:spAutoFit/>
          </a:bodyPr>
          <a:lstStyle/>
          <a:p>
            <a:pPr defTabSz="914367">
              <a:lnSpc>
                <a:spcPct val="90000"/>
              </a:lnSpc>
              <a:spcAft>
                <a:spcPts val="588"/>
              </a:spcAft>
            </a:pPr>
            <a:r>
              <a:rPr lang="en-US" sz="1568" b="1" dirty="0">
                <a:solidFill>
                  <a:schemeClr val="accent2">
                    <a:lumMod val="50000"/>
                  </a:schemeClr>
                </a:solidFill>
                <a:latin typeface="Segoe UI Semilight"/>
              </a:rPr>
              <a:t>Hub site</a:t>
            </a:r>
          </a:p>
        </p:txBody>
      </p:sp>
      <p:sp>
        <p:nvSpPr>
          <p:cNvPr id="28" name="TextBox 27">
            <a:extLst>
              <a:ext uri="{FF2B5EF4-FFF2-40B4-BE49-F238E27FC236}">
                <a16:creationId xmlns:a16="http://schemas.microsoft.com/office/drawing/2014/main" id="{A32AD01B-F6B0-4B51-9C58-BB9D6D61BE05}"/>
              </a:ext>
            </a:extLst>
          </p:cNvPr>
          <p:cNvSpPr txBox="1"/>
          <p:nvPr/>
        </p:nvSpPr>
        <p:spPr>
          <a:xfrm>
            <a:off x="7489313" y="-12739"/>
            <a:ext cx="2617417" cy="506901"/>
          </a:xfrm>
          <a:prstGeom prst="rect">
            <a:avLst/>
          </a:prstGeom>
          <a:noFill/>
        </p:spPr>
        <p:txBody>
          <a:bodyPr wrap="square" lIns="179285" tIns="143428" rIns="179285" bIns="143428" rtlCol="0">
            <a:spAutoFit/>
          </a:bodyPr>
          <a:lstStyle/>
          <a:p>
            <a:pPr algn="ctr" defTabSz="914367">
              <a:lnSpc>
                <a:spcPct val="90000"/>
              </a:lnSpc>
              <a:spcAft>
                <a:spcPts val="588"/>
              </a:spcAft>
            </a:pPr>
            <a:r>
              <a:rPr lang="en-US" sz="1568" b="1" dirty="0">
                <a:solidFill>
                  <a:schemeClr val="accent2">
                    <a:lumMod val="50000"/>
                  </a:schemeClr>
                </a:solidFill>
                <a:latin typeface="Segoe UI Semilight"/>
              </a:rPr>
              <a:t>Team sites</a:t>
            </a:r>
          </a:p>
        </p:txBody>
      </p:sp>
      <p:sp>
        <p:nvSpPr>
          <p:cNvPr id="29" name="TextBox 28">
            <a:extLst>
              <a:ext uri="{FF2B5EF4-FFF2-40B4-BE49-F238E27FC236}">
                <a16:creationId xmlns:a16="http://schemas.microsoft.com/office/drawing/2014/main" id="{A8B08145-2F0B-41F2-ADC3-9E080BCF89F5}"/>
              </a:ext>
            </a:extLst>
          </p:cNvPr>
          <p:cNvSpPr txBox="1"/>
          <p:nvPr/>
        </p:nvSpPr>
        <p:spPr>
          <a:xfrm>
            <a:off x="7489313" y="3162277"/>
            <a:ext cx="2617417" cy="506901"/>
          </a:xfrm>
          <a:prstGeom prst="rect">
            <a:avLst/>
          </a:prstGeom>
          <a:noFill/>
        </p:spPr>
        <p:txBody>
          <a:bodyPr wrap="square" lIns="179285" tIns="143428" rIns="179285" bIns="143428" rtlCol="0">
            <a:spAutoFit/>
          </a:bodyPr>
          <a:lstStyle/>
          <a:p>
            <a:pPr algn="ctr" defTabSz="914367">
              <a:lnSpc>
                <a:spcPct val="90000"/>
              </a:lnSpc>
              <a:spcAft>
                <a:spcPts val="588"/>
              </a:spcAft>
            </a:pPr>
            <a:r>
              <a:rPr lang="en-US" sz="1568" b="1" dirty="0">
                <a:solidFill>
                  <a:schemeClr val="accent2">
                    <a:lumMod val="50000"/>
                  </a:schemeClr>
                </a:solidFill>
                <a:latin typeface="Segoe UI Semilight"/>
              </a:rPr>
              <a:t>Communication sites</a:t>
            </a:r>
          </a:p>
        </p:txBody>
      </p:sp>
      <p:sp>
        <p:nvSpPr>
          <p:cNvPr id="30" name="Arrow: Left-Right 29">
            <a:extLst>
              <a:ext uri="{FF2B5EF4-FFF2-40B4-BE49-F238E27FC236}">
                <a16:creationId xmlns:a16="http://schemas.microsoft.com/office/drawing/2014/main" id="{2E62788A-F73B-4721-925E-A5D2A9021577}"/>
              </a:ext>
            </a:extLst>
          </p:cNvPr>
          <p:cNvSpPr/>
          <p:nvPr/>
        </p:nvSpPr>
        <p:spPr>
          <a:xfrm>
            <a:off x="6950280" y="4813073"/>
            <a:ext cx="423451" cy="215626"/>
          </a:xfrm>
          <a:prstGeom prst="leftRightArrow">
            <a:avLst/>
          </a:prstGeom>
          <a:solidFill>
            <a:srgbClr val="00B05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defTabSz="914367"/>
            <a:endParaRPr lang="en-US">
              <a:solidFill>
                <a:srgbClr val="FFFFFF"/>
              </a:solidFill>
              <a:latin typeface="Segoe UI Semilight"/>
            </a:endParaRPr>
          </a:p>
        </p:txBody>
      </p:sp>
      <p:pic>
        <p:nvPicPr>
          <p:cNvPr id="31" name="Picture 30" descr="A screenshot of a cell phone&#10;&#10;Description generated with very high confidence">
            <a:extLst>
              <a:ext uri="{FF2B5EF4-FFF2-40B4-BE49-F238E27FC236}">
                <a16:creationId xmlns:a16="http://schemas.microsoft.com/office/drawing/2014/main" id="{7A776090-D9DD-4FDB-841D-1FA490A91486}"/>
              </a:ext>
            </a:extLst>
          </p:cNvPr>
          <p:cNvPicPr>
            <a:picLocks noChangeAspect="1"/>
          </p:cNvPicPr>
          <p:nvPr/>
        </p:nvPicPr>
        <p:blipFill rotWithShape="1">
          <a:blip r:embed="rId5"/>
          <a:srcRect b="34238"/>
          <a:stretch/>
        </p:blipFill>
        <p:spPr>
          <a:xfrm>
            <a:off x="7875228" y="4102827"/>
            <a:ext cx="2160555" cy="2610730"/>
          </a:xfrm>
          <a:prstGeom prst="rect">
            <a:avLst/>
          </a:prstGeom>
          <a:ln>
            <a:noFill/>
          </a:ln>
          <a:effectLst>
            <a:outerShdw blurRad="292100" dist="139700" dir="2700000" algn="tl" rotWithShape="0">
              <a:srgbClr val="333333">
                <a:alpha val="65000"/>
              </a:srgbClr>
            </a:outerShdw>
          </a:effectLst>
        </p:spPr>
      </p:pic>
      <p:pic>
        <p:nvPicPr>
          <p:cNvPr id="32" name="Picture 31" descr="A screenshot of a computer&#10;&#10;Description generated with very high confidence">
            <a:extLst>
              <a:ext uri="{FF2B5EF4-FFF2-40B4-BE49-F238E27FC236}">
                <a16:creationId xmlns:a16="http://schemas.microsoft.com/office/drawing/2014/main" id="{2E328813-B757-4C38-A802-09D152ACD571}"/>
              </a:ext>
            </a:extLst>
          </p:cNvPr>
          <p:cNvPicPr>
            <a:picLocks noChangeAspect="1"/>
          </p:cNvPicPr>
          <p:nvPr/>
        </p:nvPicPr>
        <p:blipFill rotWithShape="1">
          <a:blip r:embed="rId6"/>
          <a:srcRect b="17249"/>
          <a:stretch/>
        </p:blipFill>
        <p:spPr>
          <a:xfrm>
            <a:off x="7706615" y="3788157"/>
            <a:ext cx="2131111" cy="2711136"/>
          </a:xfrm>
          <a:prstGeom prst="rect">
            <a:avLst/>
          </a:prstGeom>
          <a:ln>
            <a:noFill/>
          </a:ln>
          <a:effectLst>
            <a:outerShdw blurRad="292100" dist="139700" dir="2700000" algn="tl" rotWithShape="0">
              <a:srgbClr val="333333">
                <a:alpha val="65000"/>
              </a:srgbClr>
            </a:outerShdw>
          </a:effectLst>
        </p:spPr>
      </p:pic>
      <p:pic>
        <p:nvPicPr>
          <p:cNvPr id="33" name="Picture 32" descr="A screenshot of a cell phone&#10;&#10;Description generated with very high confidence">
            <a:extLst>
              <a:ext uri="{FF2B5EF4-FFF2-40B4-BE49-F238E27FC236}">
                <a16:creationId xmlns:a16="http://schemas.microsoft.com/office/drawing/2014/main" id="{7D01CCDD-2502-46DC-8FEA-A7EC360561A2}"/>
              </a:ext>
            </a:extLst>
          </p:cNvPr>
          <p:cNvPicPr>
            <a:picLocks noChangeAspect="1"/>
          </p:cNvPicPr>
          <p:nvPr/>
        </p:nvPicPr>
        <p:blipFill rotWithShape="1">
          <a:blip r:embed="rId7"/>
          <a:srcRect b="8314"/>
          <a:stretch/>
        </p:blipFill>
        <p:spPr>
          <a:xfrm>
            <a:off x="7480167" y="409230"/>
            <a:ext cx="2149576" cy="2189309"/>
          </a:xfrm>
          <a:prstGeom prst="rect">
            <a:avLst/>
          </a:prstGeom>
          <a:ln>
            <a:noFill/>
          </a:ln>
          <a:effectLst>
            <a:outerShdw blurRad="292100" dist="139700" dir="2700000" algn="tl" rotWithShape="0">
              <a:srgbClr val="333333">
                <a:alpha val="65000"/>
              </a:srgbClr>
            </a:outerShdw>
          </a:effectLst>
        </p:spPr>
      </p:pic>
      <p:pic>
        <p:nvPicPr>
          <p:cNvPr id="34" name="Picture 33" descr="A screenshot of a social media post&#10;&#10;Description generated with very high confidence">
            <a:extLst>
              <a:ext uri="{FF2B5EF4-FFF2-40B4-BE49-F238E27FC236}">
                <a16:creationId xmlns:a16="http://schemas.microsoft.com/office/drawing/2014/main" id="{0176E635-9AD0-4066-BB34-BCE504458384}"/>
              </a:ext>
            </a:extLst>
          </p:cNvPr>
          <p:cNvPicPr>
            <a:picLocks noChangeAspect="1"/>
          </p:cNvPicPr>
          <p:nvPr/>
        </p:nvPicPr>
        <p:blipFill rotWithShape="1">
          <a:blip r:embed="rId8"/>
          <a:srcRect b="22073"/>
          <a:stretch/>
        </p:blipFill>
        <p:spPr>
          <a:xfrm>
            <a:off x="7489314" y="3602446"/>
            <a:ext cx="2143582" cy="2679280"/>
          </a:xfrm>
          <a:prstGeom prst="rect">
            <a:avLst/>
          </a:prstGeom>
          <a:ln>
            <a:noFill/>
          </a:ln>
          <a:effectLst>
            <a:outerShdw blurRad="292100" dist="139700" dir="2700000" algn="tl" rotWithShape="0">
              <a:srgbClr val="333333">
                <a:alpha val="65000"/>
              </a:srgbClr>
            </a:outerShdw>
          </a:effectLst>
        </p:spPr>
      </p:pic>
      <p:sp>
        <p:nvSpPr>
          <p:cNvPr id="35" name="Rectangle 34">
            <a:extLst>
              <a:ext uri="{FF2B5EF4-FFF2-40B4-BE49-F238E27FC236}">
                <a16:creationId xmlns:a16="http://schemas.microsoft.com/office/drawing/2014/main" id="{9BA166BF-F2B1-42E4-8D95-A3E458EAEB93}"/>
              </a:ext>
            </a:extLst>
          </p:cNvPr>
          <p:cNvSpPr/>
          <p:nvPr/>
        </p:nvSpPr>
        <p:spPr bwMode="auto">
          <a:xfrm>
            <a:off x="8555436" y="3942453"/>
            <a:ext cx="553452" cy="384048"/>
          </a:xfrm>
          <a:prstGeom prst="rect">
            <a:avLst/>
          </a:prstGeom>
          <a:solidFill>
            <a:srgbClr val="4052A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6" name="TextBox 35">
            <a:extLst>
              <a:ext uri="{FF2B5EF4-FFF2-40B4-BE49-F238E27FC236}">
                <a16:creationId xmlns:a16="http://schemas.microsoft.com/office/drawing/2014/main" id="{5803EA65-DFEF-43CD-9FED-ACEB456F5E2F}"/>
              </a:ext>
            </a:extLst>
          </p:cNvPr>
          <p:cNvSpPr txBox="1"/>
          <p:nvPr/>
        </p:nvSpPr>
        <p:spPr>
          <a:xfrm>
            <a:off x="8554955" y="4137189"/>
            <a:ext cx="513282" cy="116122"/>
          </a:xfrm>
          <a:prstGeom prst="rect">
            <a:avLst/>
          </a:prstGeom>
          <a:noFill/>
        </p:spPr>
        <p:txBody>
          <a:bodyPr wrap="none" lIns="91440" tIns="0" rIns="91440" bIns="0" rtlCol="0">
            <a:spAutoFit/>
          </a:bodyPr>
          <a:lstStyle/>
          <a:p>
            <a:pPr>
              <a:lnSpc>
                <a:spcPct val="10000"/>
              </a:lnSpc>
              <a:spcAft>
                <a:spcPts val="600"/>
              </a:spcAft>
            </a:pPr>
            <a:r>
              <a:rPr lang="en-US" sz="700" dirty="0">
                <a:solidFill>
                  <a:schemeClr val="bg1"/>
                </a:solidFill>
              </a:rPr>
              <a:t>Benefits </a:t>
            </a:r>
          </a:p>
          <a:p>
            <a:pPr>
              <a:lnSpc>
                <a:spcPct val="10000"/>
              </a:lnSpc>
              <a:spcAft>
                <a:spcPts val="600"/>
              </a:spcAft>
            </a:pPr>
            <a:r>
              <a:rPr lang="en-US" sz="700" dirty="0">
                <a:solidFill>
                  <a:schemeClr val="bg1"/>
                </a:solidFill>
              </a:rPr>
              <a:t>today…</a:t>
            </a:r>
          </a:p>
        </p:txBody>
      </p:sp>
      <p:grpSp>
        <p:nvGrpSpPr>
          <p:cNvPr id="37" name="Group 36">
            <a:extLst>
              <a:ext uri="{FF2B5EF4-FFF2-40B4-BE49-F238E27FC236}">
                <a16:creationId xmlns:a16="http://schemas.microsoft.com/office/drawing/2014/main" id="{135B53E8-A124-4E10-B1CB-65623926E46C}"/>
              </a:ext>
            </a:extLst>
          </p:cNvPr>
          <p:cNvGrpSpPr/>
          <p:nvPr/>
        </p:nvGrpSpPr>
        <p:grpSpPr>
          <a:xfrm>
            <a:off x="4853404" y="3998771"/>
            <a:ext cx="1795916" cy="2911261"/>
            <a:chOff x="6746373" y="3966686"/>
            <a:chExt cx="1795916" cy="2911261"/>
          </a:xfrm>
        </p:grpSpPr>
        <p:pic>
          <p:nvPicPr>
            <p:cNvPr id="38" name="Picture 37" descr="A screenshot of a cell phone&#10;&#10;Description generated with very high confidence">
              <a:extLst>
                <a:ext uri="{FF2B5EF4-FFF2-40B4-BE49-F238E27FC236}">
                  <a16:creationId xmlns:a16="http://schemas.microsoft.com/office/drawing/2014/main" id="{388F1C35-D61A-45AA-8763-7A459CA56EF7}"/>
                </a:ext>
              </a:extLst>
            </p:cNvPr>
            <p:cNvPicPr>
              <a:picLocks noChangeAspect="1"/>
            </p:cNvPicPr>
            <p:nvPr/>
          </p:nvPicPr>
          <p:blipFill>
            <a:blip r:embed="rId9"/>
            <a:stretch>
              <a:fillRect/>
            </a:stretch>
          </p:blipFill>
          <p:spPr>
            <a:xfrm>
              <a:off x="6746373" y="3966686"/>
              <a:ext cx="1795916" cy="2911261"/>
            </a:xfrm>
            <a:prstGeom prst="rect">
              <a:avLst/>
            </a:prstGeom>
          </p:spPr>
        </p:pic>
        <p:pic>
          <p:nvPicPr>
            <p:cNvPr id="39" name="Picture 38" descr="A screenshot of a person&#10;&#10;Description generated with very high confidence">
              <a:extLst>
                <a:ext uri="{FF2B5EF4-FFF2-40B4-BE49-F238E27FC236}">
                  <a16:creationId xmlns:a16="http://schemas.microsoft.com/office/drawing/2014/main" id="{40225613-48D6-4769-9693-87EEB3F5B88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012719" y="4196706"/>
              <a:ext cx="1236759" cy="2069185"/>
            </a:xfrm>
            <a:prstGeom prst="rect">
              <a:avLst/>
            </a:prstGeom>
          </p:spPr>
        </p:pic>
      </p:grpSp>
      <p:sp>
        <p:nvSpPr>
          <p:cNvPr id="44" name="Title 1">
            <a:extLst>
              <a:ext uri="{FF2B5EF4-FFF2-40B4-BE49-F238E27FC236}">
                <a16:creationId xmlns:a16="http://schemas.microsoft.com/office/drawing/2014/main" id="{1770E938-7226-4857-8DC5-9225F79724F2}"/>
              </a:ext>
            </a:extLst>
          </p:cNvPr>
          <p:cNvSpPr>
            <a:spLocks noGrp="1"/>
          </p:cNvSpPr>
          <p:nvPr>
            <p:ph type="title"/>
          </p:nvPr>
        </p:nvSpPr>
        <p:spPr>
          <a:xfrm>
            <a:off x="561472" y="115784"/>
            <a:ext cx="10603833" cy="747897"/>
          </a:xfrm>
        </p:spPr>
        <p:txBody>
          <a:bodyPr/>
          <a:lstStyle/>
          <a:p>
            <a:r>
              <a:rPr lang="en-US" sz="3200" dirty="0"/>
              <a:t>SharePoint Hub Sites – Quick Example</a:t>
            </a:r>
            <a:endParaRPr lang="en-IN" sz="3900" dirty="0"/>
          </a:p>
        </p:txBody>
      </p:sp>
    </p:spTree>
    <p:extLst>
      <p:ext uri="{BB962C8B-B14F-4D97-AF65-F5344CB8AC3E}">
        <p14:creationId xmlns:p14="http://schemas.microsoft.com/office/powerpoint/2010/main" val="28456960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D61C1B2-81D6-43BB-9D72-E0E8591880AD}"/>
              </a:ext>
            </a:extLst>
          </p:cNvPr>
          <p:cNvSpPr>
            <a:spLocks noGrp="1"/>
          </p:cNvSpPr>
          <p:nvPr>
            <p:ph type="title"/>
          </p:nvPr>
        </p:nvSpPr>
        <p:spPr>
          <a:xfrm>
            <a:off x="748168" y="94474"/>
            <a:ext cx="11442969" cy="797088"/>
          </a:xfrm>
        </p:spPr>
        <p:txBody>
          <a:bodyPr/>
          <a:lstStyle/>
          <a:p>
            <a:r>
              <a:rPr lang="en-US" dirty="0"/>
              <a:t>A dynamic, ever-changing digital workplace</a:t>
            </a:r>
          </a:p>
        </p:txBody>
      </p:sp>
      <p:cxnSp>
        <p:nvCxnSpPr>
          <p:cNvPr id="297" name="Straight Connector 296"/>
          <p:cNvCxnSpPr>
            <a:cxnSpLocks/>
            <a:stCxn id="135" idx="1"/>
            <a:endCxn id="110" idx="3"/>
          </p:cNvCxnSpPr>
          <p:nvPr/>
        </p:nvCxnSpPr>
        <p:spPr>
          <a:xfrm flipH="1">
            <a:off x="3615751" y="5045276"/>
            <a:ext cx="1151846" cy="515460"/>
          </a:xfrm>
          <a:prstGeom prst="line">
            <a:avLst/>
          </a:prstGeom>
          <a:ln w="2857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3" name="Straight Connector 222"/>
          <p:cNvCxnSpPr>
            <a:cxnSpLocks/>
            <a:stCxn id="206" idx="5"/>
            <a:endCxn id="110" idx="1"/>
          </p:cNvCxnSpPr>
          <p:nvPr/>
        </p:nvCxnSpPr>
        <p:spPr>
          <a:xfrm>
            <a:off x="1266121" y="4149848"/>
            <a:ext cx="1730185" cy="1410889"/>
          </a:xfrm>
          <a:prstGeom prst="line">
            <a:avLst/>
          </a:prstGeom>
          <a:ln w="2857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6" name="Straight Connector 235"/>
          <p:cNvCxnSpPr>
            <a:cxnSpLocks/>
            <a:endCxn id="139" idx="1"/>
          </p:cNvCxnSpPr>
          <p:nvPr/>
        </p:nvCxnSpPr>
        <p:spPr>
          <a:xfrm>
            <a:off x="4197160" y="2298269"/>
            <a:ext cx="922061" cy="592547"/>
          </a:xfrm>
          <a:prstGeom prst="line">
            <a:avLst/>
          </a:prstGeom>
          <a:ln w="2857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4" name="Straight Connector 253"/>
          <p:cNvCxnSpPr>
            <a:cxnSpLocks/>
            <a:stCxn id="115" idx="1"/>
            <a:endCxn id="137" idx="3"/>
          </p:cNvCxnSpPr>
          <p:nvPr/>
        </p:nvCxnSpPr>
        <p:spPr>
          <a:xfrm flipH="1" flipV="1">
            <a:off x="5881263" y="3860817"/>
            <a:ext cx="461214" cy="1553269"/>
          </a:xfrm>
          <a:prstGeom prst="line">
            <a:avLst/>
          </a:prstGeom>
          <a:ln w="2857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5" name="Straight Connector 264"/>
          <p:cNvCxnSpPr>
            <a:cxnSpLocks/>
            <a:stCxn id="2" idx="3"/>
            <a:endCxn id="131" idx="2"/>
          </p:cNvCxnSpPr>
          <p:nvPr/>
        </p:nvCxnSpPr>
        <p:spPr>
          <a:xfrm flipV="1">
            <a:off x="4226715" y="1756491"/>
            <a:ext cx="1536274" cy="516248"/>
          </a:xfrm>
          <a:prstGeom prst="line">
            <a:avLst/>
          </a:prstGeom>
          <a:ln w="2857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3" name="Straight Connector 292"/>
          <p:cNvCxnSpPr>
            <a:cxnSpLocks/>
            <a:stCxn id="115" idx="3"/>
            <a:endCxn id="185" idx="2"/>
          </p:cNvCxnSpPr>
          <p:nvPr/>
        </p:nvCxnSpPr>
        <p:spPr>
          <a:xfrm>
            <a:off x="6961923" y="5414086"/>
            <a:ext cx="1549083" cy="159016"/>
          </a:xfrm>
          <a:prstGeom prst="line">
            <a:avLst/>
          </a:prstGeom>
          <a:ln w="2857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6" name="Straight Connector 335"/>
          <p:cNvCxnSpPr>
            <a:cxnSpLocks/>
            <a:stCxn id="26" idx="3"/>
            <a:endCxn id="110" idx="1"/>
          </p:cNvCxnSpPr>
          <p:nvPr/>
        </p:nvCxnSpPr>
        <p:spPr>
          <a:xfrm>
            <a:off x="1922616" y="5266523"/>
            <a:ext cx="1073689" cy="294215"/>
          </a:xfrm>
          <a:prstGeom prst="line">
            <a:avLst/>
          </a:prstGeom>
          <a:ln w="2857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3" name="Straight Connector 202"/>
          <p:cNvCxnSpPr>
            <a:cxnSpLocks/>
            <a:stCxn id="120" idx="3"/>
            <a:endCxn id="247" idx="4"/>
          </p:cNvCxnSpPr>
          <p:nvPr/>
        </p:nvCxnSpPr>
        <p:spPr>
          <a:xfrm flipV="1">
            <a:off x="7686436" y="1680037"/>
            <a:ext cx="448375" cy="519577"/>
          </a:xfrm>
          <a:prstGeom prst="line">
            <a:avLst/>
          </a:prstGeom>
          <a:ln w="2857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6" name="Straight Connector 255"/>
          <p:cNvCxnSpPr>
            <a:cxnSpLocks/>
            <a:stCxn id="120" idx="3"/>
            <a:endCxn id="201" idx="3"/>
          </p:cNvCxnSpPr>
          <p:nvPr/>
        </p:nvCxnSpPr>
        <p:spPr>
          <a:xfrm flipV="1">
            <a:off x="7686435" y="1912364"/>
            <a:ext cx="1936187" cy="287250"/>
          </a:xfrm>
          <a:prstGeom prst="line">
            <a:avLst/>
          </a:prstGeom>
          <a:ln w="2857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2" name="Straight Connector 261"/>
          <p:cNvCxnSpPr>
            <a:cxnSpLocks/>
            <a:stCxn id="98" idx="7"/>
            <a:endCxn id="2" idx="1"/>
          </p:cNvCxnSpPr>
          <p:nvPr/>
        </p:nvCxnSpPr>
        <p:spPr>
          <a:xfrm flipV="1">
            <a:off x="2493492" y="2272740"/>
            <a:ext cx="1113778" cy="761637"/>
          </a:xfrm>
          <a:prstGeom prst="line">
            <a:avLst/>
          </a:prstGeom>
          <a:ln w="2857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0" name="Straight Connector 269"/>
          <p:cNvCxnSpPr>
            <a:cxnSpLocks/>
            <a:stCxn id="143" idx="0"/>
            <a:endCxn id="120" idx="2"/>
          </p:cNvCxnSpPr>
          <p:nvPr/>
        </p:nvCxnSpPr>
        <p:spPr>
          <a:xfrm flipH="1" flipV="1">
            <a:off x="7376712" y="2511603"/>
            <a:ext cx="6845" cy="397245"/>
          </a:xfrm>
          <a:prstGeom prst="line">
            <a:avLst/>
          </a:prstGeom>
          <a:ln w="2857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7" name="Straight Connector 276"/>
          <p:cNvCxnSpPr>
            <a:cxnSpLocks/>
            <a:stCxn id="115" idx="3"/>
            <a:endCxn id="121" idx="3"/>
          </p:cNvCxnSpPr>
          <p:nvPr/>
        </p:nvCxnSpPr>
        <p:spPr>
          <a:xfrm flipV="1">
            <a:off x="6961922" y="4749091"/>
            <a:ext cx="2507089" cy="664993"/>
          </a:xfrm>
          <a:prstGeom prst="line">
            <a:avLst/>
          </a:prstGeom>
          <a:ln w="2857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8" name="Group 17">
            <a:extLst>
              <a:ext uri="{FF2B5EF4-FFF2-40B4-BE49-F238E27FC236}">
                <a16:creationId xmlns:a16="http://schemas.microsoft.com/office/drawing/2014/main" id="{F88DF386-D940-4CBE-8874-BB3CC5AA54BB}"/>
              </a:ext>
            </a:extLst>
          </p:cNvPr>
          <p:cNvGrpSpPr/>
          <p:nvPr/>
        </p:nvGrpSpPr>
        <p:grpSpPr>
          <a:xfrm>
            <a:off x="9132843" y="898623"/>
            <a:ext cx="1405769" cy="1102282"/>
            <a:chOff x="9316413" y="915780"/>
            <a:chExt cx="1434162" cy="1124544"/>
          </a:xfrm>
        </p:grpSpPr>
        <p:sp>
          <p:nvSpPr>
            <p:cNvPr id="201" name="Oval 200"/>
            <p:cNvSpPr/>
            <p:nvPr/>
          </p:nvSpPr>
          <p:spPr>
            <a:xfrm>
              <a:off x="9725755" y="1423514"/>
              <a:ext cx="616810" cy="616810"/>
            </a:xfrm>
            <a:prstGeom prst="ellipse">
              <a:avLst/>
            </a:prstGeom>
            <a:solidFill>
              <a:srgbClr val="0070C0"/>
            </a:solidFill>
            <a:ln w="28575" cap="flat" cmpd="sng" algn="ctr">
              <a:noFill/>
              <a:prstDash val="solid"/>
            </a:ln>
            <a:effectLst/>
          </p:spPr>
          <p:txBody>
            <a:bodyPr rtlCol="0" anchor="ctr"/>
            <a:lstStyle/>
            <a:p>
              <a:pPr algn="ctr" defTabSz="913523">
                <a:defRPr/>
              </a:pPr>
              <a:endParaRPr lang="en-GB" sz="1400" kern="0">
                <a:solidFill>
                  <a:prstClr val="white"/>
                </a:solidFill>
                <a:latin typeface="Calibri" panose="020F0502020204030204"/>
              </a:endParaRPr>
            </a:p>
          </p:txBody>
        </p:sp>
        <p:pic>
          <p:nvPicPr>
            <p:cNvPr id="202" name="Graphic 201" descr="Document"/>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883217" y="1584606"/>
              <a:ext cx="321731" cy="321731"/>
            </a:xfrm>
            <a:prstGeom prst="rect">
              <a:avLst/>
            </a:prstGeom>
          </p:spPr>
        </p:pic>
        <p:sp>
          <p:nvSpPr>
            <p:cNvPr id="309" name="Title 1"/>
            <p:cNvSpPr txBox="1">
              <a:spLocks/>
            </p:cNvSpPr>
            <p:nvPr/>
          </p:nvSpPr>
          <p:spPr>
            <a:xfrm>
              <a:off x="9316413" y="915780"/>
              <a:ext cx="1434162" cy="489898"/>
            </a:xfrm>
            <a:prstGeom prst="rect">
              <a:avLst/>
            </a:prstGeom>
            <a:ln>
              <a:noFill/>
            </a:ln>
          </p:spPr>
          <p:txBody>
            <a:bodyPr vert="horz" lIns="91375" tIns="45688" rIns="91375" bIns="45688"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3523">
                <a:lnSpc>
                  <a:spcPct val="100000"/>
                </a:lnSpc>
                <a:defRPr/>
              </a:pPr>
              <a:r>
                <a:rPr lang="en-US" sz="1600" dirty="0">
                  <a:solidFill>
                    <a:srgbClr val="2C292A"/>
                  </a:solidFill>
                  <a:latin typeface="Segoe UI Semibold" panose="020B0702040204020203" pitchFamily="34" charset="0"/>
                  <a:cs typeface="Segoe UI" panose="020B0502040204020203" pitchFamily="34" charset="0"/>
                </a:rPr>
                <a:t>Vendor agreements</a:t>
              </a:r>
            </a:p>
          </p:txBody>
        </p:sp>
      </p:grpSp>
      <p:grpSp>
        <p:nvGrpSpPr>
          <p:cNvPr id="4" name="Group 3">
            <a:extLst>
              <a:ext uri="{FF2B5EF4-FFF2-40B4-BE49-F238E27FC236}">
                <a16:creationId xmlns:a16="http://schemas.microsoft.com/office/drawing/2014/main" id="{22308D0B-377A-40A1-AE31-E273F960DE44}"/>
              </a:ext>
            </a:extLst>
          </p:cNvPr>
          <p:cNvGrpSpPr/>
          <p:nvPr/>
        </p:nvGrpSpPr>
        <p:grpSpPr>
          <a:xfrm>
            <a:off x="568832" y="1476828"/>
            <a:ext cx="2510657" cy="597633"/>
            <a:chOff x="579437" y="1505661"/>
            <a:chExt cx="2561364" cy="609704"/>
          </a:xfrm>
        </p:grpSpPr>
        <p:sp>
          <p:nvSpPr>
            <p:cNvPr id="24" name="Diamond 23">
              <a:extLst>
                <a:ext uri="{FF2B5EF4-FFF2-40B4-BE49-F238E27FC236}">
                  <a16:creationId xmlns:a16="http://schemas.microsoft.com/office/drawing/2014/main" id="{B56768CD-E1AB-472A-A963-2EAE17D15421}"/>
                </a:ext>
              </a:extLst>
            </p:cNvPr>
            <p:cNvSpPr/>
            <p:nvPr/>
          </p:nvSpPr>
          <p:spPr bwMode="auto">
            <a:xfrm>
              <a:off x="2531097" y="1505661"/>
              <a:ext cx="609704" cy="609704"/>
            </a:xfrm>
            <a:prstGeom prst="diamond">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62" name="Freeform 40"/>
            <p:cNvSpPr>
              <a:spLocks noChangeAspect="1" noEditPoints="1"/>
            </p:cNvSpPr>
            <p:nvPr/>
          </p:nvSpPr>
          <p:spPr bwMode="auto">
            <a:xfrm>
              <a:off x="2728036" y="1678205"/>
              <a:ext cx="203071" cy="293323"/>
            </a:xfrm>
            <a:custGeom>
              <a:avLst/>
              <a:gdLst>
                <a:gd name="T0" fmla="*/ 76 w 152"/>
                <a:gd name="T1" fmla="*/ 0 h 221"/>
                <a:gd name="T2" fmla="*/ 96 w 152"/>
                <a:gd name="T3" fmla="*/ 2 h 221"/>
                <a:gd name="T4" fmla="*/ 115 w 152"/>
                <a:gd name="T5" fmla="*/ 10 h 221"/>
                <a:gd name="T6" fmla="*/ 130 w 152"/>
                <a:gd name="T7" fmla="*/ 22 h 221"/>
                <a:gd name="T8" fmla="*/ 142 w 152"/>
                <a:gd name="T9" fmla="*/ 37 h 221"/>
                <a:gd name="T10" fmla="*/ 150 w 152"/>
                <a:gd name="T11" fmla="*/ 56 h 221"/>
                <a:gd name="T12" fmla="*/ 152 w 152"/>
                <a:gd name="T13" fmla="*/ 76 h 221"/>
                <a:gd name="T14" fmla="*/ 146 w 152"/>
                <a:gd name="T15" fmla="*/ 105 h 221"/>
                <a:gd name="T16" fmla="*/ 129 w 152"/>
                <a:gd name="T17" fmla="*/ 129 h 221"/>
                <a:gd name="T18" fmla="*/ 115 w 152"/>
                <a:gd name="T19" fmla="*/ 149 h 221"/>
                <a:gd name="T20" fmla="*/ 111 w 152"/>
                <a:gd name="T21" fmla="*/ 173 h 221"/>
                <a:gd name="T22" fmla="*/ 111 w 152"/>
                <a:gd name="T23" fmla="*/ 200 h 221"/>
                <a:gd name="T24" fmla="*/ 109 w 152"/>
                <a:gd name="T25" fmla="*/ 209 h 221"/>
                <a:gd name="T26" fmla="*/ 105 w 152"/>
                <a:gd name="T27" fmla="*/ 215 h 221"/>
                <a:gd name="T28" fmla="*/ 98 w 152"/>
                <a:gd name="T29" fmla="*/ 220 h 221"/>
                <a:gd name="T30" fmla="*/ 90 w 152"/>
                <a:gd name="T31" fmla="*/ 221 h 221"/>
                <a:gd name="T32" fmla="*/ 62 w 152"/>
                <a:gd name="T33" fmla="*/ 221 h 221"/>
                <a:gd name="T34" fmla="*/ 54 w 152"/>
                <a:gd name="T35" fmla="*/ 220 h 221"/>
                <a:gd name="T36" fmla="*/ 48 w 152"/>
                <a:gd name="T37" fmla="*/ 215 h 221"/>
                <a:gd name="T38" fmla="*/ 43 w 152"/>
                <a:gd name="T39" fmla="*/ 209 h 221"/>
                <a:gd name="T40" fmla="*/ 41 w 152"/>
                <a:gd name="T41" fmla="*/ 200 h 221"/>
                <a:gd name="T42" fmla="*/ 41 w 152"/>
                <a:gd name="T43" fmla="*/ 173 h 221"/>
                <a:gd name="T44" fmla="*/ 37 w 152"/>
                <a:gd name="T45" fmla="*/ 149 h 221"/>
                <a:gd name="T46" fmla="*/ 23 w 152"/>
                <a:gd name="T47" fmla="*/ 129 h 221"/>
                <a:gd name="T48" fmla="*/ 6 w 152"/>
                <a:gd name="T49" fmla="*/ 105 h 221"/>
                <a:gd name="T50" fmla="*/ 0 w 152"/>
                <a:gd name="T51" fmla="*/ 76 h 221"/>
                <a:gd name="T52" fmla="*/ 3 w 152"/>
                <a:gd name="T53" fmla="*/ 56 h 221"/>
                <a:gd name="T54" fmla="*/ 10 w 152"/>
                <a:gd name="T55" fmla="*/ 37 h 221"/>
                <a:gd name="T56" fmla="*/ 22 w 152"/>
                <a:gd name="T57" fmla="*/ 22 h 221"/>
                <a:gd name="T58" fmla="*/ 38 w 152"/>
                <a:gd name="T59" fmla="*/ 10 h 221"/>
                <a:gd name="T60" fmla="*/ 56 w 152"/>
                <a:gd name="T61" fmla="*/ 2 h 221"/>
                <a:gd name="T62" fmla="*/ 76 w 152"/>
                <a:gd name="T63" fmla="*/ 0 h 221"/>
                <a:gd name="T64" fmla="*/ 90 w 152"/>
                <a:gd name="T65" fmla="*/ 207 h 221"/>
                <a:gd name="T66" fmla="*/ 95 w 152"/>
                <a:gd name="T67" fmla="*/ 205 h 221"/>
                <a:gd name="T68" fmla="*/ 97 w 152"/>
                <a:gd name="T69" fmla="*/ 200 h 221"/>
                <a:gd name="T70" fmla="*/ 97 w 152"/>
                <a:gd name="T71" fmla="*/ 180 h 221"/>
                <a:gd name="T72" fmla="*/ 55 w 152"/>
                <a:gd name="T73" fmla="*/ 180 h 221"/>
                <a:gd name="T74" fmla="*/ 55 w 152"/>
                <a:gd name="T75" fmla="*/ 200 h 221"/>
                <a:gd name="T76" fmla="*/ 57 w 152"/>
                <a:gd name="T77" fmla="*/ 205 h 221"/>
                <a:gd name="T78" fmla="*/ 62 w 152"/>
                <a:gd name="T79" fmla="*/ 207 h 221"/>
                <a:gd name="T80" fmla="*/ 90 w 152"/>
                <a:gd name="T81" fmla="*/ 207 h 221"/>
                <a:gd name="T82" fmla="*/ 97 w 152"/>
                <a:gd name="T83" fmla="*/ 166 h 221"/>
                <a:gd name="T84" fmla="*/ 104 w 152"/>
                <a:gd name="T85" fmla="*/ 140 h 221"/>
                <a:gd name="T86" fmla="*/ 120 w 152"/>
                <a:gd name="T87" fmla="*/ 119 h 221"/>
                <a:gd name="T88" fmla="*/ 134 w 152"/>
                <a:gd name="T89" fmla="*/ 99 h 221"/>
                <a:gd name="T90" fmla="*/ 138 w 152"/>
                <a:gd name="T91" fmla="*/ 76 h 221"/>
                <a:gd name="T92" fmla="*/ 133 w 152"/>
                <a:gd name="T93" fmla="*/ 52 h 221"/>
                <a:gd name="T94" fmla="*/ 120 w 152"/>
                <a:gd name="T95" fmla="*/ 32 h 221"/>
                <a:gd name="T96" fmla="*/ 100 w 152"/>
                <a:gd name="T97" fmla="*/ 18 h 221"/>
                <a:gd name="T98" fmla="*/ 76 w 152"/>
                <a:gd name="T99" fmla="*/ 13 h 221"/>
                <a:gd name="T100" fmla="*/ 52 w 152"/>
                <a:gd name="T101" fmla="*/ 18 h 221"/>
                <a:gd name="T102" fmla="*/ 32 w 152"/>
                <a:gd name="T103" fmla="*/ 32 h 221"/>
                <a:gd name="T104" fmla="*/ 19 w 152"/>
                <a:gd name="T105" fmla="*/ 52 h 221"/>
                <a:gd name="T106" fmla="*/ 14 w 152"/>
                <a:gd name="T107" fmla="*/ 76 h 221"/>
                <a:gd name="T108" fmla="*/ 19 w 152"/>
                <a:gd name="T109" fmla="*/ 99 h 221"/>
                <a:gd name="T110" fmla="*/ 32 w 152"/>
                <a:gd name="T111" fmla="*/ 119 h 221"/>
                <a:gd name="T112" fmla="*/ 48 w 152"/>
                <a:gd name="T113" fmla="*/ 140 h 221"/>
                <a:gd name="T114" fmla="*/ 55 w 152"/>
                <a:gd name="T115" fmla="*/ 166 h 221"/>
                <a:gd name="T116" fmla="*/ 97 w 152"/>
                <a:gd name="T117" fmla="*/ 166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52" h="221">
                  <a:moveTo>
                    <a:pt x="76" y="0"/>
                  </a:moveTo>
                  <a:cubicBezTo>
                    <a:pt x="83" y="0"/>
                    <a:pt x="90" y="1"/>
                    <a:pt x="96" y="2"/>
                  </a:cubicBezTo>
                  <a:cubicBezTo>
                    <a:pt x="103" y="4"/>
                    <a:pt x="109" y="7"/>
                    <a:pt x="115" y="10"/>
                  </a:cubicBezTo>
                  <a:cubicBezTo>
                    <a:pt x="120" y="13"/>
                    <a:pt x="125" y="17"/>
                    <a:pt x="130" y="22"/>
                  </a:cubicBezTo>
                  <a:cubicBezTo>
                    <a:pt x="135" y="27"/>
                    <a:pt x="139" y="32"/>
                    <a:pt x="142" y="37"/>
                  </a:cubicBezTo>
                  <a:cubicBezTo>
                    <a:pt x="145" y="43"/>
                    <a:pt x="148" y="49"/>
                    <a:pt x="150" y="56"/>
                  </a:cubicBezTo>
                  <a:cubicBezTo>
                    <a:pt x="151" y="62"/>
                    <a:pt x="152" y="69"/>
                    <a:pt x="152" y="76"/>
                  </a:cubicBezTo>
                  <a:cubicBezTo>
                    <a:pt x="152" y="86"/>
                    <a:pt x="150" y="96"/>
                    <a:pt x="146" y="105"/>
                  </a:cubicBezTo>
                  <a:cubicBezTo>
                    <a:pt x="142" y="114"/>
                    <a:pt x="137" y="122"/>
                    <a:pt x="129" y="129"/>
                  </a:cubicBezTo>
                  <a:cubicBezTo>
                    <a:pt x="123" y="135"/>
                    <a:pt x="119" y="142"/>
                    <a:pt x="115" y="149"/>
                  </a:cubicBezTo>
                  <a:cubicBezTo>
                    <a:pt x="112" y="156"/>
                    <a:pt x="111" y="164"/>
                    <a:pt x="111" y="173"/>
                  </a:cubicBezTo>
                  <a:cubicBezTo>
                    <a:pt x="111" y="200"/>
                    <a:pt x="111" y="200"/>
                    <a:pt x="111" y="200"/>
                  </a:cubicBezTo>
                  <a:cubicBezTo>
                    <a:pt x="111" y="203"/>
                    <a:pt x="110" y="206"/>
                    <a:pt x="109" y="209"/>
                  </a:cubicBezTo>
                  <a:cubicBezTo>
                    <a:pt x="108" y="211"/>
                    <a:pt x="106" y="213"/>
                    <a:pt x="105" y="215"/>
                  </a:cubicBezTo>
                  <a:cubicBezTo>
                    <a:pt x="103" y="217"/>
                    <a:pt x="101" y="218"/>
                    <a:pt x="98" y="220"/>
                  </a:cubicBezTo>
                  <a:cubicBezTo>
                    <a:pt x="95" y="221"/>
                    <a:pt x="93" y="221"/>
                    <a:pt x="90" y="221"/>
                  </a:cubicBezTo>
                  <a:cubicBezTo>
                    <a:pt x="62" y="221"/>
                    <a:pt x="62" y="221"/>
                    <a:pt x="62" y="221"/>
                  </a:cubicBezTo>
                  <a:cubicBezTo>
                    <a:pt x="59" y="221"/>
                    <a:pt x="57" y="221"/>
                    <a:pt x="54" y="220"/>
                  </a:cubicBezTo>
                  <a:cubicBezTo>
                    <a:pt x="52" y="218"/>
                    <a:pt x="49" y="217"/>
                    <a:pt x="48" y="215"/>
                  </a:cubicBezTo>
                  <a:cubicBezTo>
                    <a:pt x="46" y="213"/>
                    <a:pt x="44" y="211"/>
                    <a:pt x="43" y="209"/>
                  </a:cubicBezTo>
                  <a:cubicBezTo>
                    <a:pt x="42" y="206"/>
                    <a:pt x="41" y="203"/>
                    <a:pt x="41" y="200"/>
                  </a:cubicBezTo>
                  <a:cubicBezTo>
                    <a:pt x="41" y="173"/>
                    <a:pt x="41" y="173"/>
                    <a:pt x="41" y="173"/>
                  </a:cubicBezTo>
                  <a:cubicBezTo>
                    <a:pt x="41" y="164"/>
                    <a:pt x="40" y="156"/>
                    <a:pt x="37" y="149"/>
                  </a:cubicBezTo>
                  <a:cubicBezTo>
                    <a:pt x="33" y="142"/>
                    <a:pt x="29" y="135"/>
                    <a:pt x="23" y="129"/>
                  </a:cubicBezTo>
                  <a:cubicBezTo>
                    <a:pt x="15" y="122"/>
                    <a:pt x="10" y="114"/>
                    <a:pt x="6" y="105"/>
                  </a:cubicBezTo>
                  <a:cubicBezTo>
                    <a:pt x="2" y="96"/>
                    <a:pt x="0" y="86"/>
                    <a:pt x="0" y="76"/>
                  </a:cubicBezTo>
                  <a:cubicBezTo>
                    <a:pt x="0" y="69"/>
                    <a:pt x="1" y="62"/>
                    <a:pt x="3" y="56"/>
                  </a:cubicBezTo>
                  <a:cubicBezTo>
                    <a:pt x="4" y="49"/>
                    <a:pt x="7" y="43"/>
                    <a:pt x="10" y="37"/>
                  </a:cubicBezTo>
                  <a:cubicBezTo>
                    <a:pt x="14" y="32"/>
                    <a:pt x="18" y="27"/>
                    <a:pt x="22" y="22"/>
                  </a:cubicBezTo>
                  <a:cubicBezTo>
                    <a:pt x="27" y="17"/>
                    <a:pt x="32" y="13"/>
                    <a:pt x="38" y="10"/>
                  </a:cubicBezTo>
                  <a:cubicBezTo>
                    <a:pt x="43" y="7"/>
                    <a:pt x="49" y="4"/>
                    <a:pt x="56" y="2"/>
                  </a:cubicBezTo>
                  <a:cubicBezTo>
                    <a:pt x="62" y="1"/>
                    <a:pt x="69" y="0"/>
                    <a:pt x="76" y="0"/>
                  </a:cubicBezTo>
                  <a:close/>
                  <a:moveTo>
                    <a:pt x="90" y="207"/>
                  </a:moveTo>
                  <a:cubicBezTo>
                    <a:pt x="92" y="207"/>
                    <a:pt x="93" y="207"/>
                    <a:pt x="95" y="205"/>
                  </a:cubicBezTo>
                  <a:cubicBezTo>
                    <a:pt x="96" y="204"/>
                    <a:pt x="97" y="202"/>
                    <a:pt x="97" y="200"/>
                  </a:cubicBezTo>
                  <a:cubicBezTo>
                    <a:pt x="97" y="180"/>
                    <a:pt x="97" y="180"/>
                    <a:pt x="97" y="180"/>
                  </a:cubicBezTo>
                  <a:cubicBezTo>
                    <a:pt x="55" y="180"/>
                    <a:pt x="55" y="180"/>
                    <a:pt x="55" y="180"/>
                  </a:cubicBezTo>
                  <a:cubicBezTo>
                    <a:pt x="55" y="200"/>
                    <a:pt x="55" y="200"/>
                    <a:pt x="55" y="200"/>
                  </a:cubicBezTo>
                  <a:cubicBezTo>
                    <a:pt x="55" y="202"/>
                    <a:pt x="56" y="204"/>
                    <a:pt x="57" y="205"/>
                  </a:cubicBezTo>
                  <a:cubicBezTo>
                    <a:pt x="59" y="207"/>
                    <a:pt x="60" y="207"/>
                    <a:pt x="62" y="207"/>
                  </a:cubicBezTo>
                  <a:cubicBezTo>
                    <a:pt x="90" y="207"/>
                    <a:pt x="90" y="207"/>
                    <a:pt x="90" y="207"/>
                  </a:cubicBezTo>
                  <a:close/>
                  <a:moveTo>
                    <a:pt x="97" y="166"/>
                  </a:moveTo>
                  <a:cubicBezTo>
                    <a:pt x="98" y="156"/>
                    <a:pt x="100" y="148"/>
                    <a:pt x="104" y="140"/>
                  </a:cubicBezTo>
                  <a:cubicBezTo>
                    <a:pt x="108" y="133"/>
                    <a:pt x="113" y="126"/>
                    <a:pt x="120" y="119"/>
                  </a:cubicBezTo>
                  <a:cubicBezTo>
                    <a:pt x="126" y="113"/>
                    <a:pt x="130" y="107"/>
                    <a:pt x="134" y="99"/>
                  </a:cubicBezTo>
                  <a:cubicBezTo>
                    <a:pt x="137" y="92"/>
                    <a:pt x="138" y="84"/>
                    <a:pt x="138" y="76"/>
                  </a:cubicBezTo>
                  <a:cubicBezTo>
                    <a:pt x="138" y="67"/>
                    <a:pt x="137" y="59"/>
                    <a:pt x="133" y="52"/>
                  </a:cubicBezTo>
                  <a:cubicBezTo>
                    <a:pt x="130" y="44"/>
                    <a:pt x="126" y="37"/>
                    <a:pt x="120" y="32"/>
                  </a:cubicBezTo>
                  <a:cubicBezTo>
                    <a:pt x="114" y="26"/>
                    <a:pt x="108" y="22"/>
                    <a:pt x="100" y="18"/>
                  </a:cubicBezTo>
                  <a:cubicBezTo>
                    <a:pt x="93" y="15"/>
                    <a:pt x="85" y="13"/>
                    <a:pt x="76" y="13"/>
                  </a:cubicBezTo>
                  <a:cubicBezTo>
                    <a:pt x="67" y="13"/>
                    <a:pt x="59" y="15"/>
                    <a:pt x="52" y="18"/>
                  </a:cubicBezTo>
                  <a:cubicBezTo>
                    <a:pt x="44" y="22"/>
                    <a:pt x="38" y="26"/>
                    <a:pt x="32" y="32"/>
                  </a:cubicBezTo>
                  <a:cubicBezTo>
                    <a:pt x="26" y="37"/>
                    <a:pt x="22" y="44"/>
                    <a:pt x="19" y="52"/>
                  </a:cubicBezTo>
                  <a:cubicBezTo>
                    <a:pt x="15" y="59"/>
                    <a:pt x="14" y="67"/>
                    <a:pt x="14" y="76"/>
                  </a:cubicBezTo>
                  <a:cubicBezTo>
                    <a:pt x="14" y="84"/>
                    <a:pt x="15" y="92"/>
                    <a:pt x="19" y="99"/>
                  </a:cubicBezTo>
                  <a:cubicBezTo>
                    <a:pt x="22" y="107"/>
                    <a:pt x="26" y="113"/>
                    <a:pt x="32" y="119"/>
                  </a:cubicBezTo>
                  <a:cubicBezTo>
                    <a:pt x="39" y="126"/>
                    <a:pt x="44" y="133"/>
                    <a:pt x="48" y="140"/>
                  </a:cubicBezTo>
                  <a:cubicBezTo>
                    <a:pt x="52" y="148"/>
                    <a:pt x="54" y="156"/>
                    <a:pt x="55" y="166"/>
                  </a:cubicBezTo>
                  <a:cubicBezTo>
                    <a:pt x="97" y="166"/>
                    <a:pt x="97" y="166"/>
                    <a:pt x="97" y="166"/>
                  </a:cubicBezTo>
                  <a:close/>
                </a:path>
              </a:pathLst>
            </a:custGeom>
            <a:solidFill>
              <a:schemeClr val="bg1"/>
            </a:solidFill>
            <a:ln>
              <a:noFill/>
            </a:ln>
            <a:extLst/>
          </p:spPr>
          <p:txBody>
            <a:bodyPr vert="horz" wrap="square" lIns="91337" tIns="45669" rIns="91337" bIns="45669" numCol="1" anchor="t" anchorCtr="0" compatLnSpc="1">
              <a:prstTxWarp prst="textNoShape">
                <a:avLst/>
              </a:prstTxWarp>
            </a:bodyPr>
            <a:lstStyle/>
            <a:p>
              <a:pPr defTabSz="913344">
                <a:defRPr/>
              </a:pPr>
              <a:endParaRPr lang="en-US" sz="1801" kern="0">
                <a:solidFill>
                  <a:sysClr val="windowText" lastClr="000000"/>
                </a:solidFill>
                <a:latin typeface="Segoe UI"/>
              </a:endParaRPr>
            </a:p>
          </p:txBody>
        </p:sp>
        <p:sp>
          <p:nvSpPr>
            <p:cNvPr id="310" name="Title 1"/>
            <p:cNvSpPr txBox="1">
              <a:spLocks/>
            </p:cNvSpPr>
            <p:nvPr/>
          </p:nvSpPr>
          <p:spPr>
            <a:xfrm>
              <a:off x="579437" y="1547043"/>
              <a:ext cx="1986956" cy="452316"/>
            </a:xfrm>
            <a:prstGeom prst="rect">
              <a:avLst/>
            </a:prstGeom>
            <a:ln>
              <a:noFill/>
            </a:ln>
          </p:spPr>
          <p:txBody>
            <a:bodyPr vert="horz" lIns="91375" tIns="45688" rIns="91375" bIns="45688"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defTabSz="913523">
                <a:lnSpc>
                  <a:spcPct val="100000"/>
                </a:lnSpc>
                <a:defRPr/>
              </a:pPr>
              <a:r>
                <a:rPr lang="en-US" sz="1600" dirty="0">
                  <a:solidFill>
                    <a:srgbClr val="2C292A"/>
                  </a:solidFill>
                  <a:latin typeface="Segoe UI Semibold" panose="020B0702040204020203" pitchFamily="34" charset="0"/>
                  <a:cs typeface="Segoe UI" panose="020B0502040204020203" pitchFamily="34" charset="0"/>
                </a:rPr>
                <a:t>Legal portal </a:t>
              </a:r>
            </a:p>
          </p:txBody>
        </p:sp>
      </p:grpSp>
      <p:grpSp>
        <p:nvGrpSpPr>
          <p:cNvPr id="22" name="Group 21">
            <a:extLst>
              <a:ext uri="{FF2B5EF4-FFF2-40B4-BE49-F238E27FC236}">
                <a16:creationId xmlns:a16="http://schemas.microsoft.com/office/drawing/2014/main" id="{BEAA1764-4692-4BCD-A376-3B80AA5AED56}"/>
              </a:ext>
            </a:extLst>
          </p:cNvPr>
          <p:cNvGrpSpPr/>
          <p:nvPr/>
        </p:nvGrpSpPr>
        <p:grpSpPr>
          <a:xfrm>
            <a:off x="8985021" y="4210740"/>
            <a:ext cx="1733926" cy="1173441"/>
            <a:chOff x="9165606" y="4294789"/>
            <a:chExt cx="1768946" cy="1197141"/>
          </a:xfrm>
        </p:grpSpPr>
        <p:sp>
          <p:nvSpPr>
            <p:cNvPr id="121" name="Oval 120"/>
            <p:cNvSpPr/>
            <p:nvPr/>
          </p:nvSpPr>
          <p:spPr bwMode="auto">
            <a:xfrm>
              <a:off x="9565137" y="4294789"/>
              <a:ext cx="643460" cy="643458"/>
            </a:xfrm>
            <a:prstGeom prst="ellipse">
              <a:avLst/>
            </a:prstGeom>
            <a:solidFill>
              <a:srgbClr val="107C10"/>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694" rIns="0" bIns="45694" numCol="1" spcCol="0" rtlCol="0" fromWordArt="0" anchor="ctr" anchorCtr="0" forceAA="0" compatLnSpc="1">
              <a:prstTxWarp prst="textNoShape">
                <a:avLst/>
              </a:prstTxWarp>
              <a:noAutofit/>
            </a:bodyPr>
            <a:lstStyle/>
            <a:p>
              <a:pPr algn="ctr" defTabSz="913400" fontAlgn="base">
                <a:spcBef>
                  <a:spcPct val="0"/>
                </a:spcBef>
                <a:spcAft>
                  <a:spcPct val="0"/>
                </a:spcAft>
                <a:defRPr/>
              </a:pPr>
              <a:endParaRPr lang="en-US" sz="1961" kern="0">
                <a:gradFill>
                  <a:gsLst>
                    <a:gs pos="5439">
                      <a:srgbClr val="F8F8F8"/>
                    </a:gs>
                    <a:gs pos="10000">
                      <a:srgbClr val="F8F8F8"/>
                    </a:gs>
                  </a:gsLst>
                  <a:lin ang="5400000" scaled="0"/>
                </a:gradFill>
                <a:latin typeface="Segoe UI Semilight"/>
              </a:endParaRPr>
            </a:p>
          </p:txBody>
        </p:sp>
        <p:sp>
          <p:nvSpPr>
            <p:cNvPr id="122" name="Freeform 20"/>
            <p:cNvSpPr>
              <a:spLocks noEditPoints="1"/>
            </p:cNvSpPr>
            <p:nvPr/>
          </p:nvSpPr>
          <p:spPr bwMode="auto">
            <a:xfrm>
              <a:off x="9740878" y="4480301"/>
              <a:ext cx="291976" cy="272434"/>
            </a:xfrm>
            <a:custGeom>
              <a:avLst/>
              <a:gdLst>
                <a:gd name="T0" fmla="*/ 24 w 351"/>
                <a:gd name="T1" fmla="*/ 190 h 329"/>
                <a:gd name="T2" fmla="*/ 80 w 351"/>
                <a:gd name="T3" fmla="*/ 134 h 329"/>
                <a:gd name="T4" fmla="*/ 136 w 351"/>
                <a:gd name="T5" fmla="*/ 190 h 329"/>
                <a:gd name="T6" fmla="*/ 80 w 351"/>
                <a:gd name="T7" fmla="*/ 246 h 329"/>
                <a:gd name="T8" fmla="*/ 24 w 351"/>
                <a:gd name="T9" fmla="*/ 190 h 329"/>
                <a:gd name="T10" fmla="*/ 163 w 351"/>
                <a:gd name="T11" fmla="*/ 328 h 329"/>
                <a:gd name="T12" fmla="*/ 81 w 351"/>
                <a:gd name="T13" fmla="*/ 246 h 329"/>
                <a:gd name="T14" fmla="*/ 0 w 351"/>
                <a:gd name="T15" fmla="*/ 328 h 329"/>
                <a:gd name="T16" fmla="*/ 217 w 351"/>
                <a:gd name="T17" fmla="*/ 112 h 329"/>
                <a:gd name="T18" fmla="*/ 273 w 351"/>
                <a:gd name="T19" fmla="*/ 56 h 329"/>
                <a:gd name="T20" fmla="*/ 217 w 351"/>
                <a:gd name="T21" fmla="*/ 0 h 329"/>
                <a:gd name="T22" fmla="*/ 161 w 351"/>
                <a:gd name="T23" fmla="*/ 56 h 329"/>
                <a:gd name="T24" fmla="*/ 217 w 351"/>
                <a:gd name="T25" fmla="*/ 112 h 329"/>
                <a:gd name="T26" fmla="*/ 300 w 351"/>
                <a:gd name="T27" fmla="*/ 194 h 329"/>
                <a:gd name="T28" fmla="*/ 218 w 351"/>
                <a:gd name="T29" fmla="*/ 112 h 329"/>
                <a:gd name="T30" fmla="*/ 136 w 351"/>
                <a:gd name="T31" fmla="*/ 194 h 329"/>
                <a:gd name="T32" fmla="*/ 296 w 351"/>
                <a:gd name="T33" fmla="*/ 329 h 329"/>
                <a:gd name="T34" fmla="*/ 351 w 351"/>
                <a:gd name="T35" fmla="*/ 273 h 329"/>
                <a:gd name="T36" fmla="*/ 296 w 351"/>
                <a:gd name="T37" fmla="*/ 218 h 329"/>
                <a:gd name="T38" fmla="*/ 351 w 351"/>
                <a:gd name="T39" fmla="*/ 273 h 329"/>
                <a:gd name="T40" fmla="*/ 249 w 351"/>
                <a:gd name="T41" fmla="*/ 273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51" h="329">
                  <a:moveTo>
                    <a:pt x="24" y="190"/>
                  </a:moveTo>
                  <a:cubicBezTo>
                    <a:pt x="24" y="159"/>
                    <a:pt x="49" y="134"/>
                    <a:pt x="80" y="134"/>
                  </a:cubicBezTo>
                  <a:cubicBezTo>
                    <a:pt x="111" y="134"/>
                    <a:pt x="136" y="159"/>
                    <a:pt x="136" y="190"/>
                  </a:cubicBezTo>
                  <a:cubicBezTo>
                    <a:pt x="136" y="221"/>
                    <a:pt x="111" y="246"/>
                    <a:pt x="80" y="246"/>
                  </a:cubicBezTo>
                  <a:cubicBezTo>
                    <a:pt x="49" y="246"/>
                    <a:pt x="24" y="221"/>
                    <a:pt x="24" y="190"/>
                  </a:cubicBezTo>
                  <a:close/>
                  <a:moveTo>
                    <a:pt x="163" y="328"/>
                  </a:moveTo>
                  <a:cubicBezTo>
                    <a:pt x="163" y="283"/>
                    <a:pt x="127" y="246"/>
                    <a:pt x="81" y="246"/>
                  </a:cubicBezTo>
                  <a:cubicBezTo>
                    <a:pt x="36" y="246"/>
                    <a:pt x="0" y="283"/>
                    <a:pt x="0" y="328"/>
                  </a:cubicBezTo>
                  <a:moveTo>
                    <a:pt x="217" y="112"/>
                  </a:moveTo>
                  <a:cubicBezTo>
                    <a:pt x="248" y="112"/>
                    <a:pt x="273" y="87"/>
                    <a:pt x="273" y="56"/>
                  </a:cubicBezTo>
                  <a:cubicBezTo>
                    <a:pt x="273" y="25"/>
                    <a:pt x="248" y="0"/>
                    <a:pt x="217" y="0"/>
                  </a:cubicBezTo>
                  <a:cubicBezTo>
                    <a:pt x="186" y="0"/>
                    <a:pt x="161" y="25"/>
                    <a:pt x="161" y="56"/>
                  </a:cubicBezTo>
                  <a:cubicBezTo>
                    <a:pt x="161" y="87"/>
                    <a:pt x="186" y="112"/>
                    <a:pt x="217" y="112"/>
                  </a:cubicBezTo>
                  <a:close/>
                  <a:moveTo>
                    <a:pt x="300" y="194"/>
                  </a:moveTo>
                  <a:cubicBezTo>
                    <a:pt x="300" y="149"/>
                    <a:pt x="263" y="112"/>
                    <a:pt x="218" y="112"/>
                  </a:cubicBezTo>
                  <a:cubicBezTo>
                    <a:pt x="173" y="112"/>
                    <a:pt x="136" y="149"/>
                    <a:pt x="136" y="194"/>
                  </a:cubicBezTo>
                  <a:moveTo>
                    <a:pt x="296" y="329"/>
                  </a:moveTo>
                  <a:cubicBezTo>
                    <a:pt x="351" y="273"/>
                    <a:pt x="351" y="273"/>
                    <a:pt x="351" y="273"/>
                  </a:cubicBezTo>
                  <a:cubicBezTo>
                    <a:pt x="296" y="218"/>
                    <a:pt x="296" y="218"/>
                    <a:pt x="296" y="218"/>
                  </a:cubicBezTo>
                  <a:moveTo>
                    <a:pt x="351" y="273"/>
                  </a:moveTo>
                  <a:cubicBezTo>
                    <a:pt x="249" y="273"/>
                    <a:pt x="249" y="273"/>
                    <a:pt x="249" y="273"/>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92" tIns="44796" rIns="89592" bIns="44796" numCol="1" anchor="t" anchorCtr="0" compatLnSpc="1">
              <a:prstTxWarp prst="textNoShape">
                <a:avLst/>
              </a:prstTxWarp>
            </a:bodyPr>
            <a:lstStyle/>
            <a:p>
              <a:pPr defTabSz="913665">
                <a:defRPr/>
              </a:pPr>
              <a:endParaRPr lang="en-US" sz="1765">
                <a:solidFill>
                  <a:srgbClr val="505050"/>
                </a:solidFill>
                <a:latin typeface="Segoe UI Semilight"/>
              </a:endParaRPr>
            </a:p>
          </p:txBody>
        </p:sp>
        <p:sp>
          <p:nvSpPr>
            <p:cNvPr id="171" name="Title 1">
              <a:extLst>
                <a:ext uri="{FF2B5EF4-FFF2-40B4-BE49-F238E27FC236}">
                  <a16:creationId xmlns:a16="http://schemas.microsoft.com/office/drawing/2014/main" id="{0C0F2769-120C-4F13-90CC-C3DF209E17B3}"/>
                </a:ext>
              </a:extLst>
            </p:cNvPr>
            <p:cNvSpPr txBox="1">
              <a:spLocks/>
            </p:cNvSpPr>
            <p:nvPr/>
          </p:nvSpPr>
          <p:spPr>
            <a:xfrm>
              <a:off x="9165606" y="4928277"/>
              <a:ext cx="1768946" cy="563653"/>
            </a:xfrm>
            <a:prstGeom prst="rect">
              <a:avLst/>
            </a:prstGeom>
            <a:ln>
              <a:noFill/>
            </a:ln>
          </p:spPr>
          <p:txBody>
            <a:bodyPr vert="horz" lIns="91375" tIns="45688" rIns="91375" bIns="45688"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3523">
                <a:lnSpc>
                  <a:spcPct val="100000"/>
                </a:lnSpc>
                <a:defRPr/>
              </a:pPr>
              <a:r>
                <a:rPr lang="en-US" sz="1600" dirty="0">
                  <a:solidFill>
                    <a:srgbClr val="2C292A"/>
                  </a:solidFill>
                  <a:latin typeface="Segoe UI Semibold" panose="020B0702040204020203" pitchFamily="34" charset="0"/>
                  <a:cs typeface="Segoe UI" panose="020B0502040204020203" pitchFamily="34" charset="0"/>
                </a:rPr>
                <a:t>Regional partner outreach</a:t>
              </a:r>
            </a:p>
          </p:txBody>
        </p:sp>
      </p:grpSp>
      <p:grpSp>
        <p:nvGrpSpPr>
          <p:cNvPr id="21" name="Group 20">
            <a:extLst>
              <a:ext uri="{FF2B5EF4-FFF2-40B4-BE49-F238E27FC236}">
                <a16:creationId xmlns:a16="http://schemas.microsoft.com/office/drawing/2014/main" id="{A8F5AF31-0710-4DE9-A00C-586F1FDD69E8}"/>
              </a:ext>
            </a:extLst>
          </p:cNvPr>
          <p:cNvGrpSpPr/>
          <p:nvPr/>
        </p:nvGrpSpPr>
        <p:grpSpPr>
          <a:xfrm>
            <a:off x="10153169" y="5072522"/>
            <a:ext cx="1619382" cy="1212239"/>
            <a:chOff x="10357348" y="5173978"/>
            <a:chExt cx="1652089" cy="1236722"/>
          </a:xfrm>
        </p:grpSpPr>
        <p:sp>
          <p:nvSpPr>
            <p:cNvPr id="129" name="Pentagon 128">
              <a:extLst>
                <a:ext uri="{FF2B5EF4-FFF2-40B4-BE49-F238E27FC236}">
                  <a16:creationId xmlns:a16="http://schemas.microsoft.com/office/drawing/2014/main" id="{09AFD6C4-25BB-4A8B-B62C-F64B0D5B9477}"/>
                </a:ext>
              </a:extLst>
            </p:cNvPr>
            <p:cNvSpPr/>
            <p:nvPr/>
          </p:nvSpPr>
          <p:spPr bwMode="auto">
            <a:xfrm>
              <a:off x="10780713" y="5173978"/>
              <a:ext cx="723287" cy="693966"/>
            </a:xfrm>
            <a:prstGeom prst="pentagon">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183" name="Graphic 182" descr="List"/>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95442" y="5426604"/>
              <a:ext cx="285848" cy="285848"/>
            </a:xfrm>
            <a:prstGeom prst="rect">
              <a:avLst/>
            </a:prstGeom>
          </p:spPr>
        </p:pic>
        <p:sp>
          <p:nvSpPr>
            <p:cNvPr id="175" name="Title 1">
              <a:extLst>
                <a:ext uri="{FF2B5EF4-FFF2-40B4-BE49-F238E27FC236}">
                  <a16:creationId xmlns:a16="http://schemas.microsoft.com/office/drawing/2014/main" id="{8C7194C6-E5D0-44F1-B7DC-E208AAEF81F7}"/>
                </a:ext>
              </a:extLst>
            </p:cNvPr>
            <p:cNvSpPr txBox="1">
              <a:spLocks/>
            </p:cNvSpPr>
            <p:nvPr/>
          </p:nvSpPr>
          <p:spPr>
            <a:xfrm>
              <a:off x="10357348" y="5916957"/>
              <a:ext cx="1652089" cy="493743"/>
            </a:xfrm>
            <a:prstGeom prst="rect">
              <a:avLst/>
            </a:prstGeom>
            <a:ln>
              <a:noFill/>
            </a:ln>
          </p:spPr>
          <p:txBody>
            <a:bodyPr vert="horz" lIns="91375" tIns="45688" rIns="91375" bIns="45688"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3523">
                <a:lnSpc>
                  <a:spcPct val="100000"/>
                </a:lnSpc>
                <a:defRPr/>
              </a:pPr>
              <a:r>
                <a:rPr lang="en-US" sz="1600" dirty="0">
                  <a:solidFill>
                    <a:srgbClr val="2C292A"/>
                  </a:solidFill>
                  <a:latin typeface="Segoe UI Semibold" panose="020B0702040204020203" pitchFamily="34" charset="0"/>
                  <a:cs typeface="Segoe UI" panose="020B0502040204020203" pitchFamily="34" charset="0"/>
                </a:rPr>
                <a:t>Policies</a:t>
              </a:r>
            </a:p>
          </p:txBody>
        </p:sp>
      </p:grpSp>
      <p:grpSp>
        <p:nvGrpSpPr>
          <p:cNvPr id="28" name="Group 27">
            <a:extLst>
              <a:ext uri="{FF2B5EF4-FFF2-40B4-BE49-F238E27FC236}">
                <a16:creationId xmlns:a16="http://schemas.microsoft.com/office/drawing/2014/main" id="{6FE631EB-E231-46A3-B35A-A13C1EA1F606}"/>
              </a:ext>
            </a:extLst>
          </p:cNvPr>
          <p:cNvGrpSpPr/>
          <p:nvPr/>
        </p:nvGrpSpPr>
        <p:grpSpPr>
          <a:xfrm>
            <a:off x="6671701" y="4022190"/>
            <a:ext cx="1637034" cy="1086242"/>
            <a:chOff x="6805565" y="4102432"/>
            <a:chExt cx="1670097" cy="1108180"/>
          </a:xfrm>
        </p:grpSpPr>
        <p:sp>
          <p:nvSpPr>
            <p:cNvPr id="191" name="Oval 190"/>
            <p:cNvSpPr/>
            <p:nvPr/>
          </p:nvSpPr>
          <p:spPr>
            <a:xfrm rot="5400000">
              <a:off x="7084111" y="4102432"/>
              <a:ext cx="616810" cy="616810"/>
            </a:xfrm>
            <a:prstGeom prst="ellipse">
              <a:avLst/>
            </a:prstGeom>
            <a:solidFill>
              <a:srgbClr val="0078D7"/>
            </a:solidFill>
            <a:ln w="28575" cap="flat" cmpd="sng" algn="ctr">
              <a:noFill/>
              <a:prstDash val="solid"/>
            </a:ln>
            <a:effectLst/>
          </p:spPr>
          <p:txBody>
            <a:bodyPr rtlCol="0" anchor="ctr"/>
            <a:lstStyle/>
            <a:p>
              <a:pPr algn="ctr" defTabSz="913523">
                <a:defRPr/>
              </a:pPr>
              <a:endParaRPr lang="en-GB" sz="1400" kern="0">
                <a:solidFill>
                  <a:prstClr val="white"/>
                </a:solidFill>
                <a:latin typeface="Calibri" panose="020F0502020204030204"/>
              </a:endParaRPr>
            </a:p>
          </p:txBody>
        </p:sp>
        <p:pic>
          <p:nvPicPr>
            <p:cNvPr id="192" name="Graphic 191" descr="Flip Calenda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223938" y="4244040"/>
              <a:ext cx="347936" cy="347936"/>
            </a:xfrm>
            <a:prstGeom prst="rect">
              <a:avLst/>
            </a:prstGeom>
          </p:spPr>
        </p:pic>
        <p:sp>
          <p:nvSpPr>
            <p:cNvPr id="177" name="Title 1">
              <a:extLst>
                <a:ext uri="{FF2B5EF4-FFF2-40B4-BE49-F238E27FC236}">
                  <a16:creationId xmlns:a16="http://schemas.microsoft.com/office/drawing/2014/main" id="{86B2EFA4-9F64-4207-8F15-CFBDF9A550CC}"/>
                </a:ext>
              </a:extLst>
            </p:cNvPr>
            <p:cNvSpPr txBox="1">
              <a:spLocks/>
            </p:cNvSpPr>
            <p:nvPr/>
          </p:nvSpPr>
          <p:spPr>
            <a:xfrm>
              <a:off x="6805565" y="4697728"/>
              <a:ext cx="1670097" cy="512884"/>
            </a:xfrm>
            <a:prstGeom prst="rect">
              <a:avLst/>
            </a:prstGeom>
            <a:ln>
              <a:noFill/>
            </a:ln>
          </p:spPr>
          <p:txBody>
            <a:bodyPr vert="horz" lIns="91375" tIns="45688" rIns="91375" bIns="45688"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3523">
                <a:lnSpc>
                  <a:spcPct val="100000"/>
                </a:lnSpc>
                <a:defRPr/>
              </a:pPr>
              <a:r>
                <a:rPr lang="en-US" sz="1600" dirty="0">
                  <a:solidFill>
                    <a:srgbClr val="2C292A"/>
                  </a:solidFill>
                  <a:latin typeface="Segoe UI Semibold" panose="020B0702040204020203" pitchFamily="34" charset="0"/>
                  <a:cs typeface="Segoe UI" panose="020B0502040204020203" pitchFamily="34" charset="0"/>
                </a:rPr>
                <a:t>Customer </a:t>
              </a:r>
            </a:p>
            <a:p>
              <a:pPr defTabSz="913523">
                <a:lnSpc>
                  <a:spcPct val="100000"/>
                </a:lnSpc>
                <a:defRPr/>
              </a:pPr>
              <a:r>
                <a:rPr lang="en-US" sz="1600" dirty="0">
                  <a:solidFill>
                    <a:srgbClr val="2C292A"/>
                  </a:solidFill>
                  <a:latin typeface="Segoe UI Semibold" panose="020B0702040204020203" pitchFamily="34" charset="0"/>
                  <a:cs typeface="Segoe UI" panose="020B0502040204020203" pitchFamily="34" charset="0"/>
                </a:rPr>
                <a:t>Event planning</a:t>
              </a:r>
            </a:p>
          </p:txBody>
        </p:sp>
      </p:grpSp>
      <p:grpSp>
        <p:nvGrpSpPr>
          <p:cNvPr id="11" name="Group 10">
            <a:extLst>
              <a:ext uri="{FF2B5EF4-FFF2-40B4-BE49-F238E27FC236}">
                <a16:creationId xmlns:a16="http://schemas.microsoft.com/office/drawing/2014/main" id="{748567DF-6181-4D85-B5ED-2045B2DBF533}"/>
              </a:ext>
            </a:extLst>
          </p:cNvPr>
          <p:cNvGrpSpPr/>
          <p:nvPr/>
        </p:nvGrpSpPr>
        <p:grpSpPr>
          <a:xfrm>
            <a:off x="2378181" y="5248750"/>
            <a:ext cx="1848926" cy="1060021"/>
            <a:chOff x="2425329" y="5353763"/>
            <a:chExt cx="1886268" cy="1081431"/>
          </a:xfrm>
        </p:grpSpPr>
        <p:sp>
          <p:nvSpPr>
            <p:cNvPr id="110" name="Rectangle 109">
              <a:extLst>
                <a:ext uri="{FF2B5EF4-FFF2-40B4-BE49-F238E27FC236}">
                  <a16:creationId xmlns:a16="http://schemas.microsoft.com/office/drawing/2014/main" id="{75376F74-003F-4B02-AD76-2F0808C7F42A}"/>
                </a:ext>
              </a:extLst>
            </p:cNvPr>
            <p:cNvSpPr/>
            <p:nvPr/>
          </p:nvSpPr>
          <p:spPr bwMode="auto">
            <a:xfrm>
              <a:off x="3055937" y="5353763"/>
              <a:ext cx="631956" cy="636578"/>
            </a:xfrm>
            <a:prstGeom prst="rect">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225" name="Group 224">
              <a:extLst>
                <a:ext uri="{FF2B5EF4-FFF2-40B4-BE49-F238E27FC236}">
                  <a16:creationId xmlns:a16="http://schemas.microsoft.com/office/drawing/2014/main" id="{4D632D47-06D0-4AC7-B1BD-F13F2E3A7DFF}"/>
                </a:ext>
              </a:extLst>
            </p:cNvPr>
            <p:cNvGrpSpPr/>
            <p:nvPr/>
          </p:nvGrpSpPr>
          <p:grpSpPr>
            <a:xfrm>
              <a:off x="3163442" y="5480088"/>
              <a:ext cx="408534" cy="382313"/>
              <a:chOff x="11364423" y="5182110"/>
              <a:chExt cx="530223" cy="523521"/>
            </a:xfrm>
            <a:solidFill>
              <a:srgbClr val="505050"/>
            </a:solidFill>
          </p:grpSpPr>
          <p:sp>
            <p:nvSpPr>
              <p:cNvPr id="226" name="Oval 225">
                <a:extLst>
                  <a:ext uri="{FF2B5EF4-FFF2-40B4-BE49-F238E27FC236}">
                    <a16:creationId xmlns:a16="http://schemas.microsoft.com/office/drawing/2014/main" id="{C253D11D-1343-410F-8867-6FC855B0B18D}"/>
                  </a:ext>
                </a:extLst>
              </p:cNvPr>
              <p:cNvSpPr/>
              <p:nvPr/>
            </p:nvSpPr>
            <p:spPr bwMode="auto">
              <a:xfrm>
                <a:off x="11402606" y="5248431"/>
                <a:ext cx="457200" cy="457200"/>
              </a:xfrm>
              <a:prstGeom prst="ellipse">
                <a:avLst/>
              </a:prstGeom>
              <a:solidFill>
                <a:srgbClr val="FF8C00"/>
              </a:solidFill>
              <a:ln w="19050">
                <a:solidFill>
                  <a:schemeClr val="bg1"/>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solidFill>
                    <a:srgbClr val="0171C7"/>
                  </a:solidFill>
                  <a:latin typeface="Segoe UI Semilight"/>
                  <a:ea typeface="Segoe UI" pitchFamily="34" charset="0"/>
                  <a:cs typeface="Segoe UI" pitchFamily="34" charset="0"/>
                </a:endParaRPr>
              </a:p>
            </p:txBody>
          </p:sp>
          <p:sp>
            <p:nvSpPr>
              <p:cNvPr id="228" name="Oval 227">
                <a:extLst>
                  <a:ext uri="{FF2B5EF4-FFF2-40B4-BE49-F238E27FC236}">
                    <a16:creationId xmlns:a16="http://schemas.microsoft.com/office/drawing/2014/main" id="{084D4C50-8417-4A6C-A094-175946DF9388}"/>
                  </a:ext>
                </a:extLst>
              </p:cNvPr>
              <p:cNvSpPr/>
              <p:nvPr/>
            </p:nvSpPr>
            <p:spPr bwMode="auto">
              <a:xfrm>
                <a:off x="11562626" y="5182110"/>
                <a:ext cx="137160" cy="137160"/>
              </a:xfrm>
              <a:prstGeom prst="ellipse">
                <a:avLst/>
              </a:prstGeom>
              <a:solidFill>
                <a:srgbClr val="FF8C00"/>
              </a:solidFill>
              <a:ln w="19050">
                <a:solidFill>
                  <a:schemeClr val="bg1"/>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solidFill>
                    <a:srgbClr val="0171C7"/>
                  </a:solidFill>
                  <a:latin typeface="Segoe UI Semilight"/>
                  <a:ea typeface="Segoe UI" pitchFamily="34" charset="0"/>
                  <a:cs typeface="Segoe UI" pitchFamily="34" charset="0"/>
                </a:endParaRPr>
              </a:p>
            </p:txBody>
          </p:sp>
          <p:sp>
            <p:nvSpPr>
              <p:cNvPr id="229" name="Oval 228">
                <a:extLst>
                  <a:ext uri="{FF2B5EF4-FFF2-40B4-BE49-F238E27FC236}">
                    <a16:creationId xmlns:a16="http://schemas.microsoft.com/office/drawing/2014/main" id="{D1426F4A-614D-42FB-8566-6CE07B3773B5}"/>
                  </a:ext>
                </a:extLst>
              </p:cNvPr>
              <p:cNvSpPr/>
              <p:nvPr/>
            </p:nvSpPr>
            <p:spPr bwMode="auto">
              <a:xfrm>
                <a:off x="11364423" y="5521270"/>
                <a:ext cx="137160" cy="137160"/>
              </a:xfrm>
              <a:prstGeom prst="ellipse">
                <a:avLst/>
              </a:prstGeom>
              <a:solidFill>
                <a:srgbClr val="FF8C00"/>
              </a:solidFill>
              <a:ln w="19050">
                <a:solidFill>
                  <a:schemeClr val="bg1"/>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solidFill>
                    <a:srgbClr val="0171C7"/>
                  </a:solidFill>
                  <a:latin typeface="Segoe UI Semilight"/>
                  <a:ea typeface="Segoe UI" pitchFamily="34" charset="0"/>
                  <a:cs typeface="Segoe UI" pitchFamily="34" charset="0"/>
                </a:endParaRPr>
              </a:p>
            </p:txBody>
          </p:sp>
          <p:sp>
            <p:nvSpPr>
              <p:cNvPr id="231" name="Oval 230">
                <a:extLst>
                  <a:ext uri="{FF2B5EF4-FFF2-40B4-BE49-F238E27FC236}">
                    <a16:creationId xmlns:a16="http://schemas.microsoft.com/office/drawing/2014/main" id="{9DB60579-2DED-40F3-B7FD-2127B23E967D}"/>
                  </a:ext>
                </a:extLst>
              </p:cNvPr>
              <p:cNvSpPr/>
              <p:nvPr/>
            </p:nvSpPr>
            <p:spPr bwMode="auto">
              <a:xfrm>
                <a:off x="11757486" y="5521270"/>
                <a:ext cx="137160" cy="137160"/>
              </a:xfrm>
              <a:prstGeom prst="ellipse">
                <a:avLst/>
              </a:prstGeom>
              <a:solidFill>
                <a:srgbClr val="FF8C00"/>
              </a:solidFill>
              <a:ln w="19050">
                <a:solidFill>
                  <a:schemeClr val="bg1"/>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solidFill>
                    <a:srgbClr val="0171C7"/>
                  </a:solidFill>
                  <a:latin typeface="Segoe UI Semilight"/>
                  <a:ea typeface="Segoe UI" pitchFamily="34" charset="0"/>
                  <a:cs typeface="Segoe UI" pitchFamily="34" charset="0"/>
                </a:endParaRPr>
              </a:p>
            </p:txBody>
          </p:sp>
        </p:grpSp>
        <p:sp>
          <p:nvSpPr>
            <p:cNvPr id="232" name="Title 1">
              <a:extLst>
                <a:ext uri="{FF2B5EF4-FFF2-40B4-BE49-F238E27FC236}">
                  <a16:creationId xmlns:a16="http://schemas.microsoft.com/office/drawing/2014/main" id="{C593EB6D-87ED-4D0D-821F-2649526A1ABB}"/>
                </a:ext>
              </a:extLst>
            </p:cNvPr>
            <p:cNvSpPr txBox="1">
              <a:spLocks/>
            </p:cNvSpPr>
            <p:nvPr/>
          </p:nvSpPr>
          <p:spPr>
            <a:xfrm>
              <a:off x="2425329" y="6095205"/>
              <a:ext cx="1886268" cy="339989"/>
            </a:xfrm>
            <a:prstGeom prst="rect">
              <a:avLst/>
            </a:prstGeom>
            <a:ln>
              <a:noFill/>
            </a:ln>
          </p:spPr>
          <p:txBody>
            <a:bodyPr vert="horz" lIns="91375" tIns="45688" rIns="91375" bIns="45688"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3523">
                <a:lnSpc>
                  <a:spcPct val="100000"/>
                </a:lnSpc>
                <a:defRPr/>
              </a:pPr>
              <a:r>
                <a:rPr lang="en-US" sz="1600" dirty="0">
                  <a:solidFill>
                    <a:srgbClr val="2C292A"/>
                  </a:solidFill>
                  <a:latin typeface="Segoe UI Semibold" panose="020B0702040204020203" pitchFamily="34" charset="0"/>
                  <a:cs typeface="Segoe UI" panose="020B0502040204020203" pitchFamily="34" charset="0"/>
                </a:rPr>
                <a:t>HR </a:t>
              </a:r>
            </a:p>
          </p:txBody>
        </p:sp>
      </p:grpSp>
      <p:grpSp>
        <p:nvGrpSpPr>
          <p:cNvPr id="30" name="Group 29">
            <a:extLst>
              <a:ext uri="{FF2B5EF4-FFF2-40B4-BE49-F238E27FC236}">
                <a16:creationId xmlns:a16="http://schemas.microsoft.com/office/drawing/2014/main" id="{992AA56E-9FE9-4790-BCB2-4C21F9176896}"/>
              </a:ext>
            </a:extLst>
          </p:cNvPr>
          <p:cNvGrpSpPr/>
          <p:nvPr/>
        </p:nvGrpSpPr>
        <p:grpSpPr>
          <a:xfrm>
            <a:off x="4485676" y="2269977"/>
            <a:ext cx="1841700" cy="908925"/>
            <a:chOff x="4575390" y="2314830"/>
            <a:chExt cx="1878896" cy="927282"/>
          </a:xfrm>
        </p:grpSpPr>
        <p:sp>
          <p:nvSpPr>
            <p:cNvPr id="139" name="Rectangle: Rounded Corners 138">
              <a:extLst>
                <a:ext uri="{FF2B5EF4-FFF2-40B4-BE49-F238E27FC236}">
                  <a16:creationId xmlns:a16="http://schemas.microsoft.com/office/drawing/2014/main" id="{ED906BE5-76E9-4B4E-A53F-1577982B97E6}"/>
                </a:ext>
              </a:extLst>
            </p:cNvPr>
            <p:cNvSpPr/>
            <p:nvPr/>
          </p:nvSpPr>
          <p:spPr bwMode="auto">
            <a:xfrm>
              <a:off x="5221730" y="2654302"/>
              <a:ext cx="567495" cy="587810"/>
            </a:xfrm>
            <a:prstGeom prst="round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68" name="Freeform 33"/>
            <p:cNvSpPr>
              <a:spLocks noChangeAspect="1" noEditPoints="1"/>
            </p:cNvSpPr>
            <p:nvPr/>
          </p:nvSpPr>
          <p:spPr bwMode="black">
            <a:xfrm>
              <a:off x="5372178" y="2827940"/>
              <a:ext cx="267031" cy="189944"/>
            </a:xfrm>
            <a:custGeom>
              <a:avLst/>
              <a:gdLst>
                <a:gd name="T0" fmla="*/ 0 w 1871"/>
                <a:gd name="T1" fmla="*/ 1139 h 1330"/>
                <a:gd name="T2" fmla="*/ 1871 w 1871"/>
                <a:gd name="T3" fmla="*/ 1139 h 1330"/>
                <a:gd name="T4" fmla="*/ 1871 w 1871"/>
                <a:gd name="T5" fmla="*/ 1330 h 1330"/>
                <a:gd name="T6" fmla="*/ 0 w 1871"/>
                <a:gd name="T7" fmla="*/ 1330 h 1330"/>
                <a:gd name="T8" fmla="*/ 0 w 1871"/>
                <a:gd name="T9" fmla="*/ 1139 h 1330"/>
                <a:gd name="T10" fmla="*/ 1870 w 1871"/>
                <a:gd name="T11" fmla="*/ 0 h 1330"/>
                <a:gd name="T12" fmla="*/ 1829 w 1871"/>
                <a:gd name="T13" fmla="*/ 312 h 1330"/>
                <a:gd name="T14" fmla="*/ 1766 w 1871"/>
                <a:gd name="T15" fmla="*/ 249 h 1330"/>
                <a:gd name="T16" fmla="*/ 1118 w 1871"/>
                <a:gd name="T17" fmla="*/ 897 h 1330"/>
                <a:gd name="T18" fmla="*/ 1115 w 1871"/>
                <a:gd name="T19" fmla="*/ 894 h 1330"/>
                <a:gd name="T20" fmla="*/ 1112 w 1871"/>
                <a:gd name="T21" fmla="*/ 897 h 1330"/>
                <a:gd name="T22" fmla="*/ 951 w 1871"/>
                <a:gd name="T23" fmla="*/ 736 h 1330"/>
                <a:gd name="T24" fmla="*/ 951 w 1871"/>
                <a:gd name="T25" fmla="*/ 737 h 1330"/>
                <a:gd name="T26" fmla="*/ 710 w 1871"/>
                <a:gd name="T27" fmla="*/ 496 h 1330"/>
                <a:gd name="T28" fmla="*/ 175 w 1871"/>
                <a:gd name="T29" fmla="*/ 1032 h 1330"/>
                <a:gd name="T30" fmla="*/ 171 w 1871"/>
                <a:gd name="T31" fmla="*/ 1037 h 1330"/>
                <a:gd name="T32" fmla="*/ 166 w 1871"/>
                <a:gd name="T33" fmla="*/ 1041 h 1330"/>
                <a:gd name="T34" fmla="*/ 161 w 1871"/>
                <a:gd name="T35" fmla="*/ 1046 h 1330"/>
                <a:gd name="T36" fmla="*/ 160 w 1871"/>
                <a:gd name="T37" fmla="*/ 1045 h 1330"/>
                <a:gd name="T38" fmla="*/ 140 w 1871"/>
                <a:gd name="T39" fmla="*/ 1059 h 1330"/>
                <a:gd name="T40" fmla="*/ 101 w 1871"/>
                <a:gd name="T41" fmla="*/ 1066 h 1330"/>
                <a:gd name="T42" fmla="*/ 1 w 1871"/>
                <a:gd name="T43" fmla="*/ 967 h 1330"/>
                <a:gd name="T44" fmla="*/ 9 w 1871"/>
                <a:gd name="T45" fmla="*/ 928 h 1330"/>
                <a:gd name="T46" fmla="*/ 23 w 1871"/>
                <a:gd name="T47" fmla="*/ 908 h 1330"/>
                <a:gd name="T48" fmla="*/ 19 w 1871"/>
                <a:gd name="T49" fmla="*/ 905 h 1330"/>
                <a:gd name="T50" fmla="*/ 707 w 1871"/>
                <a:gd name="T51" fmla="*/ 217 h 1330"/>
                <a:gd name="T52" fmla="*/ 710 w 1871"/>
                <a:gd name="T53" fmla="*/ 220 h 1330"/>
                <a:gd name="T54" fmla="*/ 713 w 1871"/>
                <a:gd name="T55" fmla="*/ 217 h 1330"/>
                <a:gd name="T56" fmla="*/ 874 w 1871"/>
                <a:gd name="T57" fmla="*/ 378 h 1330"/>
                <a:gd name="T58" fmla="*/ 874 w 1871"/>
                <a:gd name="T59" fmla="*/ 377 h 1330"/>
                <a:gd name="T60" fmla="*/ 1115 w 1871"/>
                <a:gd name="T61" fmla="*/ 618 h 1330"/>
                <a:gd name="T62" fmla="*/ 1625 w 1871"/>
                <a:gd name="T63" fmla="*/ 108 h 1330"/>
                <a:gd name="T64" fmla="*/ 1558 w 1871"/>
                <a:gd name="T65" fmla="*/ 41 h 1330"/>
                <a:gd name="T66" fmla="*/ 1870 w 1871"/>
                <a:gd name="T67" fmla="*/ 0 h 1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71" h="1330">
                  <a:moveTo>
                    <a:pt x="0" y="1139"/>
                  </a:moveTo>
                  <a:cubicBezTo>
                    <a:pt x="1871" y="1139"/>
                    <a:pt x="1871" y="1139"/>
                    <a:pt x="1871" y="1139"/>
                  </a:cubicBezTo>
                  <a:cubicBezTo>
                    <a:pt x="1871" y="1330"/>
                    <a:pt x="1871" y="1330"/>
                    <a:pt x="1871" y="1330"/>
                  </a:cubicBezTo>
                  <a:cubicBezTo>
                    <a:pt x="0" y="1330"/>
                    <a:pt x="0" y="1330"/>
                    <a:pt x="0" y="1330"/>
                  </a:cubicBezTo>
                  <a:cubicBezTo>
                    <a:pt x="0" y="1139"/>
                    <a:pt x="0" y="1139"/>
                    <a:pt x="0" y="1139"/>
                  </a:cubicBezTo>
                  <a:close/>
                  <a:moveTo>
                    <a:pt x="1870" y="0"/>
                  </a:moveTo>
                  <a:cubicBezTo>
                    <a:pt x="1829" y="312"/>
                    <a:pt x="1829" y="312"/>
                    <a:pt x="1829" y="312"/>
                  </a:cubicBezTo>
                  <a:cubicBezTo>
                    <a:pt x="1766" y="249"/>
                    <a:pt x="1766" y="249"/>
                    <a:pt x="1766" y="249"/>
                  </a:cubicBezTo>
                  <a:cubicBezTo>
                    <a:pt x="1118" y="897"/>
                    <a:pt x="1118" y="897"/>
                    <a:pt x="1118" y="897"/>
                  </a:cubicBezTo>
                  <a:cubicBezTo>
                    <a:pt x="1115" y="894"/>
                    <a:pt x="1115" y="894"/>
                    <a:pt x="1115" y="894"/>
                  </a:cubicBezTo>
                  <a:cubicBezTo>
                    <a:pt x="1112" y="897"/>
                    <a:pt x="1112" y="897"/>
                    <a:pt x="1112" y="897"/>
                  </a:cubicBezTo>
                  <a:cubicBezTo>
                    <a:pt x="951" y="736"/>
                    <a:pt x="951" y="736"/>
                    <a:pt x="951" y="736"/>
                  </a:cubicBezTo>
                  <a:cubicBezTo>
                    <a:pt x="951" y="737"/>
                    <a:pt x="951" y="737"/>
                    <a:pt x="951" y="737"/>
                  </a:cubicBezTo>
                  <a:cubicBezTo>
                    <a:pt x="710" y="496"/>
                    <a:pt x="710" y="496"/>
                    <a:pt x="710" y="496"/>
                  </a:cubicBezTo>
                  <a:cubicBezTo>
                    <a:pt x="175" y="1032"/>
                    <a:pt x="175" y="1032"/>
                    <a:pt x="175" y="1032"/>
                  </a:cubicBezTo>
                  <a:cubicBezTo>
                    <a:pt x="171" y="1037"/>
                    <a:pt x="171" y="1037"/>
                    <a:pt x="171" y="1037"/>
                  </a:cubicBezTo>
                  <a:cubicBezTo>
                    <a:pt x="166" y="1041"/>
                    <a:pt x="166" y="1041"/>
                    <a:pt x="166" y="1041"/>
                  </a:cubicBezTo>
                  <a:cubicBezTo>
                    <a:pt x="161" y="1046"/>
                    <a:pt x="161" y="1046"/>
                    <a:pt x="161" y="1046"/>
                  </a:cubicBezTo>
                  <a:cubicBezTo>
                    <a:pt x="160" y="1045"/>
                    <a:pt x="160" y="1045"/>
                    <a:pt x="160" y="1045"/>
                  </a:cubicBezTo>
                  <a:cubicBezTo>
                    <a:pt x="140" y="1059"/>
                    <a:pt x="140" y="1059"/>
                    <a:pt x="140" y="1059"/>
                  </a:cubicBezTo>
                  <a:cubicBezTo>
                    <a:pt x="128" y="1064"/>
                    <a:pt x="115" y="1066"/>
                    <a:pt x="101" y="1066"/>
                  </a:cubicBezTo>
                  <a:cubicBezTo>
                    <a:pt x="46" y="1066"/>
                    <a:pt x="1" y="1022"/>
                    <a:pt x="1" y="967"/>
                  </a:cubicBezTo>
                  <a:cubicBezTo>
                    <a:pt x="1" y="953"/>
                    <a:pt x="4" y="940"/>
                    <a:pt x="9" y="928"/>
                  </a:cubicBezTo>
                  <a:cubicBezTo>
                    <a:pt x="23" y="908"/>
                    <a:pt x="23" y="908"/>
                    <a:pt x="23" y="908"/>
                  </a:cubicBezTo>
                  <a:cubicBezTo>
                    <a:pt x="19" y="905"/>
                    <a:pt x="19" y="905"/>
                    <a:pt x="19" y="905"/>
                  </a:cubicBezTo>
                  <a:cubicBezTo>
                    <a:pt x="707" y="217"/>
                    <a:pt x="707" y="217"/>
                    <a:pt x="707" y="217"/>
                  </a:cubicBezTo>
                  <a:cubicBezTo>
                    <a:pt x="710" y="220"/>
                    <a:pt x="710" y="220"/>
                    <a:pt x="710" y="220"/>
                  </a:cubicBezTo>
                  <a:cubicBezTo>
                    <a:pt x="713" y="217"/>
                    <a:pt x="713" y="217"/>
                    <a:pt x="713" y="217"/>
                  </a:cubicBezTo>
                  <a:cubicBezTo>
                    <a:pt x="874" y="378"/>
                    <a:pt x="874" y="378"/>
                    <a:pt x="874" y="378"/>
                  </a:cubicBezTo>
                  <a:cubicBezTo>
                    <a:pt x="874" y="377"/>
                    <a:pt x="874" y="377"/>
                    <a:pt x="874" y="377"/>
                  </a:cubicBezTo>
                  <a:cubicBezTo>
                    <a:pt x="1115" y="618"/>
                    <a:pt x="1115" y="618"/>
                    <a:pt x="1115" y="618"/>
                  </a:cubicBezTo>
                  <a:cubicBezTo>
                    <a:pt x="1625" y="108"/>
                    <a:pt x="1625" y="108"/>
                    <a:pt x="1625" y="108"/>
                  </a:cubicBezTo>
                  <a:cubicBezTo>
                    <a:pt x="1558" y="41"/>
                    <a:pt x="1558" y="41"/>
                    <a:pt x="1558" y="41"/>
                  </a:cubicBezTo>
                  <a:cubicBezTo>
                    <a:pt x="1870" y="0"/>
                    <a:pt x="1870" y="0"/>
                    <a:pt x="1870" y="0"/>
                  </a:cubicBezTo>
                  <a:close/>
                </a:path>
              </a:pathLst>
            </a:custGeom>
            <a:solidFill>
              <a:schemeClr val="bg1"/>
            </a:solidFill>
            <a:ln>
              <a:noFill/>
            </a:ln>
          </p:spPr>
          <p:txBody>
            <a:bodyPr vert="horz" wrap="square" lIns="89604" tIns="44802" rIns="89604" bIns="44802" numCol="1" anchor="t" anchorCtr="0" compatLnSpc="1">
              <a:prstTxWarp prst="textNoShape">
                <a:avLst/>
              </a:prstTxWarp>
            </a:bodyPr>
            <a:lstStyle/>
            <a:p>
              <a:pPr defTabSz="913841">
                <a:defRPr/>
              </a:pPr>
              <a:endParaRPr lang="en-US" sz="1765" kern="0">
                <a:solidFill>
                  <a:srgbClr val="505050"/>
                </a:solidFill>
                <a:latin typeface="Segoe UI"/>
              </a:endParaRPr>
            </a:p>
          </p:txBody>
        </p:sp>
        <p:sp>
          <p:nvSpPr>
            <p:cNvPr id="237" name="Title 1">
              <a:extLst>
                <a:ext uri="{FF2B5EF4-FFF2-40B4-BE49-F238E27FC236}">
                  <a16:creationId xmlns:a16="http://schemas.microsoft.com/office/drawing/2014/main" id="{A1EC9845-D99C-4DAC-ADFF-C81394AD9406}"/>
                </a:ext>
              </a:extLst>
            </p:cNvPr>
            <p:cNvSpPr txBox="1">
              <a:spLocks/>
            </p:cNvSpPr>
            <p:nvPr/>
          </p:nvSpPr>
          <p:spPr>
            <a:xfrm>
              <a:off x="4575390" y="2314830"/>
              <a:ext cx="1878896" cy="339989"/>
            </a:xfrm>
            <a:prstGeom prst="rect">
              <a:avLst/>
            </a:prstGeom>
            <a:ln>
              <a:noFill/>
            </a:ln>
          </p:spPr>
          <p:txBody>
            <a:bodyPr vert="horz" lIns="91375" tIns="45688" rIns="91375" bIns="45688"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defTabSz="913523">
                <a:lnSpc>
                  <a:spcPct val="100000"/>
                </a:lnSpc>
                <a:defRPr/>
              </a:pPr>
              <a:r>
                <a:rPr lang="en-US" sz="1600" dirty="0">
                  <a:solidFill>
                    <a:srgbClr val="2C292A"/>
                  </a:solidFill>
                  <a:latin typeface="Segoe UI Semibold" panose="020B0702040204020203" pitchFamily="34" charset="0"/>
                  <a:cs typeface="Segoe UI" panose="020B0502040204020203" pitchFamily="34" charset="0"/>
                </a:rPr>
                <a:t>Quarterly reports</a:t>
              </a:r>
            </a:p>
          </p:txBody>
        </p:sp>
      </p:grpSp>
      <p:grpSp>
        <p:nvGrpSpPr>
          <p:cNvPr id="19" name="Group 18">
            <a:extLst>
              <a:ext uri="{FF2B5EF4-FFF2-40B4-BE49-F238E27FC236}">
                <a16:creationId xmlns:a16="http://schemas.microsoft.com/office/drawing/2014/main" id="{66A46930-BFD9-4567-A40A-4BB317D6A400}"/>
              </a:ext>
            </a:extLst>
          </p:cNvPr>
          <p:cNvGrpSpPr/>
          <p:nvPr/>
        </p:nvGrpSpPr>
        <p:grpSpPr>
          <a:xfrm>
            <a:off x="10541582" y="1232716"/>
            <a:ext cx="1619382" cy="1356796"/>
            <a:chOff x="10753604" y="1256618"/>
            <a:chExt cx="1652089" cy="1384199"/>
          </a:xfrm>
        </p:grpSpPr>
        <p:sp>
          <p:nvSpPr>
            <p:cNvPr id="25" name="Pentagon 24">
              <a:extLst>
                <a:ext uri="{FF2B5EF4-FFF2-40B4-BE49-F238E27FC236}">
                  <a16:creationId xmlns:a16="http://schemas.microsoft.com/office/drawing/2014/main" id="{8D975F7E-188C-499C-B328-894ABDAA067F}"/>
                </a:ext>
              </a:extLst>
            </p:cNvPr>
            <p:cNvSpPr/>
            <p:nvPr/>
          </p:nvSpPr>
          <p:spPr bwMode="auto">
            <a:xfrm>
              <a:off x="11190287" y="1256618"/>
              <a:ext cx="875178" cy="839699"/>
            </a:xfrm>
            <a:prstGeom prst="pentagon">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95" name="Title 1">
              <a:extLst>
                <a:ext uri="{FF2B5EF4-FFF2-40B4-BE49-F238E27FC236}">
                  <a16:creationId xmlns:a16="http://schemas.microsoft.com/office/drawing/2014/main" id="{37C21E86-4021-4CB1-B513-233C26A2B48C}"/>
                </a:ext>
              </a:extLst>
            </p:cNvPr>
            <p:cNvSpPr txBox="1">
              <a:spLocks/>
            </p:cNvSpPr>
            <p:nvPr/>
          </p:nvSpPr>
          <p:spPr>
            <a:xfrm>
              <a:off x="10753604" y="2147074"/>
              <a:ext cx="1652089" cy="493743"/>
            </a:xfrm>
            <a:prstGeom prst="rect">
              <a:avLst/>
            </a:prstGeom>
            <a:ln>
              <a:noFill/>
            </a:ln>
          </p:spPr>
          <p:txBody>
            <a:bodyPr vert="horz" lIns="91375" tIns="45688" rIns="91375" bIns="45688"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3523">
                <a:lnSpc>
                  <a:spcPct val="100000"/>
                </a:lnSpc>
                <a:defRPr/>
              </a:pPr>
              <a:r>
                <a:rPr lang="en-US" sz="1600" dirty="0">
                  <a:solidFill>
                    <a:srgbClr val="2C292A"/>
                  </a:solidFill>
                  <a:latin typeface="Segoe UI Semibold" panose="020B0702040204020203" pitchFamily="34" charset="0"/>
                  <a:cs typeface="Segoe UI" panose="020B0502040204020203" pitchFamily="34" charset="0"/>
                </a:rPr>
                <a:t>Company-wide</a:t>
              </a:r>
            </a:p>
          </p:txBody>
        </p:sp>
        <p:grpSp>
          <p:nvGrpSpPr>
            <p:cNvPr id="212" name="Group 8">
              <a:extLst>
                <a:ext uri="{FF2B5EF4-FFF2-40B4-BE49-F238E27FC236}">
                  <a16:creationId xmlns:a16="http://schemas.microsoft.com/office/drawing/2014/main" id="{4264760E-6BF4-4AFD-A79E-FE96926C0F98}"/>
                </a:ext>
              </a:extLst>
            </p:cNvPr>
            <p:cNvGrpSpPr>
              <a:grpSpLocks noChangeAspect="1"/>
            </p:cNvGrpSpPr>
            <p:nvPr/>
          </p:nvGrpSpPr>
          <p:grpSpPr bwMode="auto">
            <a:xfrm>
              <a:off x="11407373" y="1501643"/>
              <a:ext cx="388932" cy="424600"/>
              <a:chOff x="1536" y="1515"/>
              <a:chExt cx="229" cy="250"/>
            </a:xfrm>
          </p:grpSpPr>
          <p:sp>
            <p:nvSpPr>
              <p:cNvPr id="213" name="Oval 9">
                <a:extLst>
                  <a:ext uri="{FF2B5EF4-FFF2-40B4-BE49-F238E27FC236}">
                    <a16:creationId xmlns:a16="http://schemas.microsoft.com/office/drawing/2014/main" id="{C7D4CCCB-8F36-461E-B4D6-55D120C84AF6}"/>
                  </a:ext>
                </a:extLst>
              </p:cNvPr>
              <p:cNvSpPr>
                <a:spLocks noChangeArrowheads="1"/>
              </p:cNvSpPr>
              <p:nvPr/>
            </p:nvSpPr>
            <p:spPr bwMode="auto">
              <a:xfrm>
                <a:off x="1555" y="1617"/>
                <a:ext cx="86" cy="86"/>
              </a:xfrm>
              <a:prstGeom prst="ellipse">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92" tIns="44796" rIns="89592" bIns="44796" numCol="1" anchor="t" anchorCtr="0" compatLnSpc="1">
                <a:prstTxWarp prst="textNoShape">
                  <a:avLst/>
                </a:prstTxWarp>
              </a:bodyPr>
              <a:lstStyle/>
              <a:p>
                <a:pPr defTabSz="913665">
                  <a:defRPr/>
                </a:pPr>
                <a:endParaRPr lang="en-US" sz="1765">
                  <a:solidFill>
                    <a:srgbClr val="505050"/>
                  </a:solidFill>
                  <a:latin typeface="Segoe UI Semilight"/>
                </a:endParaRPr>
              </a:p>
            </p:txBody>
          </p:sp>
          <p:sp>
            <p:nvSpPr>
              <p:cNvPr id="215" name="Freeform 10">
                <a:extLst>
                  <a:ext uri="{FF2B5EF4-FFF2-40B4-BE49-F238E27FC236}">
                    <a16:creationId xmlns:a16="http://schemas.microsoft.com/office/drawing/2014/main" id="{88192302-89BA-4339-ADB0-9B0949236A0D}"/>
                  </a:ext>
                </a:extLst>
              </p:cNvPr>
              <p:cNvSpPr>
                <a:spLocks/>
              </p:cNvSpPr>
              <p:nvPr/>
            </p:nvSpPr>
            <p:spPr bwMode="auto">
              <a:xfrm>
                <a:off x="1536" y="1703"/>
                <a:ext cx="125" cy="62"/>
              </a:xfrm>
              <a:custGeom>
                <a:avLst/>
                <a:gdLst>
                  <a:gd name="T0" fmla="*/ 0 w 172"/>
                  <a:gd name="T1" fmla="*/ 86 h 86"/>
                  <a:gd name="T2" fmla="*/ 86 w 172"/>
                  <a:gd name="T3" fmla="*/ 0 h 86"/>
                  <a:gd name="T4" fmla="*/ 172 w 172"/>
                  <a:gd name="T5" fmla="*/ 86 h 86"/>
                </a:gdLst>
                <a:ahLst/>
                <a:cxnLst>
                  <a:cxn ang="0">
                    <a:pos x="T0" y="T1"/>
                  </a:cxn>
                  <a:cxn ang="0">
                    <a:pos x="T2" y="T3"/>
                  </a:cxn>
                  <a:cxn ang="0">
                    <a:pos x="T4" y="T5"/>
                  </a:cxn>
                </a:cxnLst>
                <a:rect l="0" t="0" r="r" b="b"/>
                <a:pathLst>
                  <a:path w="172" h="86">
                    <a:moveTo>
                      <a:pt x="0" y="86"/>
                    </a:moveTo>
                    <a:cubicBezTo>
                      <a:pt x="0" y="39"/>
                      <a:pt x="38" y="0"/>
                      <a:pt x="86" y="0"/>
                    </a:cubicBezTo>
                    <a:cubicBezTo>
                      <a:pt x="133" y="0"/>
                      <a:pt x="172" y="39"/>
                      <a:pt x="172" y="86"/>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92" tIns="44796" rIns="89592" bIns="44796" numCol="1" anchor="t" anchorCtr="0" compatLnSpc="1">
                <a:prstTxWarp prst="textNoShape">
                  <a:avLst/>
                </a:prstTxWarp>
              </a:bodyPr>
              <a:lstStyle/>
              <a:p>
                <a:pPr defTabSz="913665">
                  <a:defRPr/>
                </a:pPr>
                <a:endParaRPr lang="en-US" sz="1765">
                  <a:solidFill>
                    <a:srgbClr val="505050"/>
                  </a:solidFill>
                  <a:latin typeface="Segoe UI Semilight"/>
                </a:endParaRPr>
              </a:p>
            </p:txBody>
          </p:sp>
          <p:sp>
            <p:nvSpPr>
              <p:cNvPr id="216" name="Oval 11">
                <a:extLst>
                  <a:ext uri="{FF2B5EF4-FFF2-40B4-BE49-F238E27FC236}">
                    <a16:creationId xmlns:a16="http://schemas.microsoft.com/office/drawing/2014/main" id="{472A3E47-A2C2-408E-A3E1-D8D30AA8EB69}"/>
                  </a:ext>
                </a:extLst>
              </p:cNvPr>
              <p:cNvSpPr>
                <a:spLocks noChangeArrowheads="1"/>
              </p:cNvSpPr>
              <p:nvPr/>
            </p:nvSpPr>
            <p:spPr bwMode="auto">
              <a:xfrm>
                <a:off x="1660" y="1515"/>
                <a:ext cx="85" cy="86"/>
              </a:xfrm>
              <a:prstGeom prst="ellipse">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92" tIns="44796" rIns="89592" bIns="44796" numCol="1" anchor="t" anchorCtr="0" compatLnSpc="1">
                <a:prstTxWarp prst="textNoShape">
                  <a:avLst/>
                </a:prstTxWarp>
              </a:bodyPr>
              <a:lstStyle/>
              <a:p>
                <a:pPr defTabSz="913665">
                  <a:defRPr/>
                </a:pPr>
                <a:endParaRPr lang="en-US" sz="1765">
                  <a:solidFill>
                    <a:srgbClr val="505050"/>
                  </a:solidFill>
                  <a:latin typeface="Segoe UI Semilight"/>
                </a:endParaRPr>
              </a:p>
            </p:txBody>
          </p:sp>
          <p:sp>
            <p:nvSpPr>
              <p:cNvPr id="218" name="Freeform 12">
                <a:extLst>
                  <a:ext uri="{FF2B5EF4-FFF2-40B4-BE49-F238E27FC236}">
                    <a16:creationId xmlns:a16="http://schemas.microsoft.com/office/drawing/2014/main" id="{107EDAB8-7035-44B2-AB59-5CCBE15331DB}"/>
                  </a:ext>
                </a:extLst>
              </p:cNvPr>
              <p:cNvSpPr>
                <a:spLocks/>
              </p:cNvSpPr>
              <p:nvPr/>
            </p:nvSpPr>
            <p:spPr bwMode="auto">
              <a:xfrm>
                <a:off x="1641" y="1601"/>
                <a:ext cx="124" cy="62"/>
              </a:xfrm>
              <a:custGeom>
                <a:avLst/>
                <a:gdLst>
                  <a:gd name="T0" fmla="*/ 0 w 172"/>
                  <a:gd name="T1" fmla="*/ 86 h 86"/>
                  <a:gd name="T2" fmla="*/ 86 w 172"/>
                  <a:gd name="T3" fmla="*/ 0 h 86"/>
                  <a:gd name="T4" fmla="*/ 172 w 172"/>
                  <a:gd name="T5" fmla="*/ 86 h 86"/>
                </a:gdLst>
                <a:ahLst/>
                <a:cxnLst>
                  <a:cxn ang="0">
                    <a:pos x="T0" y="T1"/>
                  </a:cxn>
                  <a:cxn ang="0">
                    <a:pos x="T2" y="T3"/>
                  </a:cxn>
                  <a:cxn ang="0">
                    <a:pos x="T4" y="T5"/>
                  </a:cxn>
                </a:cxnLst>
                <a:rect l="0" t="0" r="r" b="b"/>
                <a:pathLst>
                  <a:path w="172" h="86">
                    <a:moveTo>
                      <a:pt x="0" y="86"/>
                    </a:moveTo>
                    <a:cubicBezTo>
                      <a:pt x="0" y="39"/>
                      <a:pt x="38" y="0"/>
                      <a:pt x="86" y="0"/>
                    </a:cubicBezTo>
                    <a:cubicBezTo>
                      <a:pt x="133" y="0"/>
                      <a:pt x="172" y="39"/>
                      <a:pt x="172" y="86"/>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92" tIns="44796" rIns="89592" bIns="44796" numCol="1" anchor="t" anchorCtr="0" compatLnSpc="1">
                <a:prstTxWarp prst="textNoShape">
                  <a:avLst/>
                </a:prstTxWarp>
              </a:bodyPr>
              <a:lstStyle/>
              <a:p>
                <a:pPr defTabSz="913665">
                  <a:defRPr/>
                </a:pPr>
                <a:endParaRPr lang="en-US" sz="1765">
                  <a:solidFill>
                    <a:srgbClr val="505050"/>
                  </a:solidFill>
                  <a:latin typeface="Segoe UI Semilight"/>
                </a:endParaRPr>
              </a:p>
            </p:txBody>
          </p:sp>
        </p:grpSp>
      </p:grpSp>
      <p:cxnSp>
        <p:nvCxnSpPr>
          <p:cNvPr id="219" name="Straight Connector 218">
            <a:extLst>
              <a:ext uri="{FF2B5EF4-FFF2-40B4-BE49-F238E27FC236}">
                <a16:creationId xmlns:a16="http://schemas.microsoft.com/office/drawing/2014/main" id="{F0998110-1D61-4F7E-8E6D-77EBC453F468}"/>
              </a:ext>
            </a:extLst>
          </p:cNvPr>
          <p:cNvCxnSpPr>
            <a:cxnSpLocks/>
            <a:stCxn id="141" idx="0"/>
            <a:endCxn id="120" idx="2"/>
          </p:cNvCxnSpPr>
          <p:nvPr/>
        </p:nvCxnSpPr>
        <p:spPr>
          <a:xfrm flipH="1" flipV="1">
            <a:off x="7376713" y="2511602"/>
            <a:ext cx="587853" cy="225841"/>
          </a:xfrm>
          <a:prstGeom prst="line">
            <a:avLst/>
          </a:prstGeom>
          <a:ln w="2857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4" name="Straight Connector 243">
            <a:extLst>
              <a:ext uri="{FF2B5EF4-FFF2-40B4-BE49-F238E27FC236}">
                <a16:creationId xmlns:a16="http://schemas.microsoft.com/office/drawing/2014/main" id="{B7A90492-1FE2-474E-9BC6-FB55A8180802}"/>
              </a:ext>
            </a:extLst>
          </p:cNvPr>
          <p:cNvCxnSpPr>
            <a:cxnSpLocks/>
            <a:stCxn id="142" idx="0"/>
            <a:endCxn id="120" idx="2"/>
          </p:cNvCxnSpPr>
          <p:nvPr/>
        </p:nvCxnSpPr>
        <p:spPr>
          <a:xfrm flipV="1">
            <a:off x="6812055" y="2511602"/>
            <a:ext cx="564658" cy="222729"/>
          </a:xfrm>
          <a:prstGeom prst="line">
            <a:avLst/>
          </a:prstGeom>
          <a:ln w="2857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7" name="Straight Connector 266">
            <a:extLst>
              <a:ext uri="{FF2B5EF4-FFF2-40B4-BE49-F238E27FC236}">
                <a16:creationId xmlns:a16="http://schemas.microsoft.com/office/drawing/2014/main" id="{6914DBBB-9732-495F-800D-D23B854692AC}"/>
              </a:ext>
            </a:extLst>
          </p:cNvPr>
          <p:cNvCxnSpPr>
            <a:cxnSpLocks/>
            <a:stCxn id="110" idx="0"/>
            <a:endCxn id="133" idx="3"/>
          </p:cNvCxnSpPr>
          <p:nvPr/>
        </p:nvCxnSpPr>
        <p:spPr>
          <a:xfrm flipH="1" flipV="1">
            <a:off x="3193225" y="4591786"/>
            <a:ext cx="112802" cy="656964"/>
          </a:xfrm>
          <a:prstGeom prst="line">
            <a:avLst/>
          </a:prstGeom>
          <a:ln w="2857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39" name="Group 238">
            <a:extLst>
              <a:ext uri="{FF2B5EF4-FFF2-40B4-BE49-F238E27FC236}">
                <a16:creationId xmlns:a16="http://schemas.microsoft.com/office/drawing/2014/main" id="{755BC2DD-9DBE-4CB6-A255-F8DC222FFD03}"/>
              </a:ext>
            </a:extLst>
          </p:cNvPr>
          <p:cNvGrpSpPr/>
          <p:nvPr/>
        </p:nvGrpSpPr>
        <p:grpSpPr>
          <a:xfrm>
            <a:off x="2233129" y="4303700"/>
            <a:ext cx="1245257" cy="847917"/>
            <a:chOff x="2232580" y="4303823"/>
            <a:chExt cx="1245434" cy="848037"/>
          </a:xfrm>
        </p:grpSpPr>
        <p:sp>
          <p:nvSpPr>
            <p:cNvPr id="133" name="Rectangle: Rounded Corners 132">
              <a:extLst>
                <a:ext uri="{FF2B5EF4-FFF2-40B4-BE49-F238E27FC236}">
                  <a16:creationId xmlns:a16="http://schemas.microsoft.com/office/drawing/2014/main" id="{1A5EB76A-9255-4F1F-8A24-9388E1ADC6FF}"/>
                </a:ext>
              </a:extLst>
            </p:cNvPr>
            <p:cNvSpPr/>
            <p:nvPr/>
          </p:nvSpPr>
          <p:spPr bwMode="auto">
            <a:xfrm>
              <a:off x="2636474" y="4303823"/>
              <a:ext cx="556339" cy="576255"/>
            </a:xfrm>
            <a:prstGeom prst="round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59" name="Freeform 160"/>
            <p:cNvSpPr>
              <a:spLocks noChangeAspect="1"/>
            </p:cNvSpPr>
            <p:nvPr/>
          </p:nvSpPr>
          <p:spPr bwMode="black">
            <a:xfrm>
              <a:off x="2762148" y="4450176"/>
              <a:ext cx="306047" cy="306006"/>
            </a:xfrm>
            <a:custGeom>
              <a:avLst/>
              <a:gdLst>
                <a:gd name="connsiteX0" fmla="*/ 2846107 w 2846107"/>
                <a:gd name="connsiteY0" fmla="*/ 1526447 h 2845712"/>
                <a:gd name="connsiteX1" fmla="*/ 2844123 w 2846107"/>
                <a:gd name="connsiteY1" fmla="*/ 1565744 h 2845712"/>
                <a:gd name="connsiteX2" fmla="*/ 1425742 w 2846107"/>
                <a:gd name="connsiteY2" fmla="*/ 2845712 h 2845712"/>
                <a:gd name="connsiteX3" fmla="*/ 1138405 w 2846107"/>
                <a:gd name="connsiteY3" fmla="*/ 2816746 h 2845712"/>
                <a:gd name="connsiteX4" fmla="*/ 1045028 w 2846107"/>
                <a:gd name="connsiteY4" fmla="*/ 2792736 h 2845712"/>
                <a:gd name="connsiteX5" fmla="*/ 1505920 w 2846107"/>
                <a:gd name="connsiteY5" fmla="*/ 1526448 h 2845712"/>
                <a:gd name="connsiteX6" fmla="*/ 1540042 w 2846107"/>
                <a:gd name="connsiteY6" fmla="*/ 1526449 h 2845712"/>
                <a:gd name="connsiteX7" fmla="*/ 1540042 w 2846107"/>
                <a:gd name="connsiteY7" fmla="*/ 1526448 h 2845712"/>
                <a:gd name="connsiteX8" fmla="*/ 1311441 w 2846107"/>
                <a:gd name="connsiteY8" fmla="*/ 0 h 2845712"/>
                <a:gd name="connsiteX9" fmla="*/ 1311442 w 2846107"/>
                <a:gd name="connsiteY9" fmla="*/ 1297847 h 2845712"/>
                <a:gd name="connsiteX10" fmla="*/ 1311442 w 2846107"/>
                <a:gd name="connsiteY10" fmla="*/ 1392388 h 2845712"/>
                <a:gd name="connsiteX11" fmla="*/ 830345 w 2846107"/>
                <a:gd name="connsiteY11" fmla="*/ 2714192 h 2845712"/>
                <a:gd name="connsiteX12" fmla="*/ 746149 w 2846107"/>
                <a:gd name="connsiteY12" fmla="*/ 2673633 h 2845712"/>
                <a:gd name="connsiteX13" fmla="*/ 0 w 2846107"/>
                <a:gd name="connsiteY13" fmla="*/ 1419970 h 2845712"/>
                <a:gd name="connsiteX14" fmla="*/ 1279968 w 2846107"/>
                <a:gd name="connsiteY14" fmla="*/ 1589 h 2845712"/>
                <a:gd name="connsiteX15" fmla="*/ 1540042 w 2846107"/>
                <a:gd name="connsiteY15" fmla="*/ 0 h 2845712"/>
                <a:gd name="connsiteX16" fmla="*/ 1571516 w 2846107"/>
                <a:gd name="connsiteY16" fmla="*/ 1589 h 2845712"/>
                <a:gd name="connsiteX17" fmla="*/ 2844123 w 2846107"/>
                <a:gd name="connsiteY17" fmla="*/ 1274196 h 2845712"/>
                <a:gd name="connsiteX18" fmla="*/ 2845317 w 2846107"/>
                <a:gd name="connsiteY18" fmla="*/ 1297848 h 2845712"/>
                <a:gd name="connsiteX19" fmla="*/ 1540042 w 2846107"/>
                <a:gd name="connsiteY19" fmla="*/ 1297847 h 2845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846107" h="2845712">
                  <a:moveTo>
                    <a:pt x="2846107" y="1526447"/>
                  </a:moveTo>
                  <a:lnTo>
                    <a:pt x="2844123" y="1565744"/>
                  </a:lnTo>
                  <a:cubicBezTo>
                    <a:pt x="2771111" y="2284684"/>
                    <a:pt x="2163945" y="2845712"/>
                    <a:pt x="1425742" y="2845712"/>
                  </a:cubicBezTo>
                  <a:cubicBezTo>
                    <a:pt x="1327315" y="2845712"/>
                    <a:pt x="1231218" y="2835738"/>
                    <a:pt x="1138405" y="2816746"/>
                  </a:cubicBezTo>
                  <a:lnTo>
                    <a:pt x="1045028" y="2792736"/>
                  </a:lnTo>
                  <a:lnTo>
                    <a:pt x="1505920" y="1526448"/>
                  </a:lnTo>
                  <a:lnTo>
                    <a:pt x="1540042" y="1526449"/>
                  </a:lnTo>
                  <a:lnTo>
                    <a:pt x="1540042" y="1526448"/>
                  </a:lnTo>
                  <a:close/>
                  <a:moveTo>
                    <a:pt x="1311441" y="0"/>
                  </a:moveTo>
                  <a:lnTo>
                    <a:pt x="1311442" y="1297847"/>
                  </a:lnTo>
                  <a:lnTo>
                    <a:pt x="1311442" y="1392388"/>
                  </a:lnTo>
                  <a:lnTo>
                    <a:pt x="830345" y="2714192"/>
                  </a:lnTo>
                  <a:lnTo>
                    <a:pt x="746149" y="2673633"/>
                  </a:lnTo>
                  <a:cubicBezTo>
                    <a:pt x="301709" y="2432199"/>
                    <a:pt x="0" y="1961319"/>
                    <a:pt x="0" y="1419970"/>
                  </a:cubicBezTo>
                  <a:cubicBezTo>
                    <a:pt x="0" y="681768"/>
                    <a:pt x="561029" y="74601"/>
                    <a:pt x="1279968" y="1589"/>
                  </a:cubicBezTo>
                  <a:close/>
                  <a:moveTo>
                    <a:pt x="1540042" y="0"/>
                  </a:moveTo>
                  <a:lnTo>
                    <a:pt x="1571516" y="1589"/>
                  </a:lnTo>
                  <a:cubicBezTo>
                    <a:pt x="2242526" y="69734"/>
                    <a:pt x="2775978" y="603186"/>
                    <a:pt x="2844123" y="1274196"/>
                  </a:cubicBezTo>
                  <a:lnTo>
                    <a:pt x="2845317" y="1297848"/>
                  </a:lnTo>
                  <a:lnTo>
                    <a:pt x="1540042" y="1297847"/>
                  </a:lnTo>
                  <a:close/>
                </a:path>
              </a:pathLst>
            </a:custGeom>
            <a:noFill/>
            <a:ln w="12700" cap="flat" cmpd="sng" algn="ctr">
              <a:solidFill>
                <a:schemeClr val="bg1"/>
              </a:solidFill>
              <a:prstDash val="solid"/>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algn="ctr" defTabSz="913576"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1" name="Title 1">
              <a:extLst>
                <a:ext uri="{FF2B5EF4-FFF2-40B4-BE49-F238E27FC236}">
                  <a16:creationId xmlns:a16="http://schemas.microsoft.com/office/drawing/2014/main" id="{166BD42C-DC59-44D9-B8B7-86BFCA6B1140}"/>
                </a:ext>
              </a:extLst>
            </p:cNvPr>
            <p:cNvSpPr txBox="1">
              <a:spLocks/>
            </p:cNvSpPr>
            <p:nvPr/>
          </p:nvSpPr>
          <p:spPr>
            <a:xfrm>
              <a:off x="2232580" y="4818555"/>
              <a:ext cx="1245434" cy="333305"/>
            </a:xfrm>
            <a:prstGeom prst="rect">
              <a:avLst/>
            </a:prstGeom>
            <a:ln>
              <a:noFill/>
            </a:ln>
          </p:spPr>
          <p:txBody>
            <a:bodyPr vert="horz" lIns="91375" tIns="45688" rIns="91375" bIns="45688"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3523">
                <a:lnSpc>
                  <a:spcPct val="100000"/>
                </a:lnSpc>
                <a:defRPr/>
              </a:pPr>
              <a:r>
                <a:rPr lang="en-US" sz="1600" dirty="0">
                  <a:solidFill>
                    <a:srgbClr val="2C292A"/>
                  </a:solidFill>
                  <a:latin typeface="Segoe UI Semibold" panose="020B0702040204020203" pitchFamily="34" charset="0"/>
                  <a:cs typeface="Segoe UI" panose="020B0502040204020203" pitchFamily="34" charset="0"/>
                </a:rPr>
                <a:t>Benefits</a:t>
              </a:r>
            </a:p>
          </p:txBody>
        </p:sp>
      </p:grpSp>
      <p:cxnSp>
        <p:nvCxnSpPr>
          <p:cNvPr id="272" name="Straight Connector 271">
            <a:extLst>
              <a:ext uri="{FF2B5EF4-FFF2-40B4-BE49-F238E27FC236}">
                <a16:creationId xmlns:a16="http://schemas.microsoft.com/office/drawing/2014/main" id="{A0BF41F2-57D6-4F0E-9C1C-10398D345AE9}"/>
              </a:ext>
            </a:extLst>
          </p:cNvPr>
          <p:cNvCxnSpPr>
            <a:cxnSpLocks/>
            <a:stCxn id="115" idx="0"/>
            <a:endCxn id="191" idx="4"/>
          </p:cNvCxnSpPr>
          <p:nvPr/>
        </p:nvCxnSpPr>
        <p:spPr>
          <a:xfrm flipV="1">
            <a:off x="6652201" y="4324491"/>
            <a:ext cx="292533" cy="777607"/>
          </a:xfrm>
          <a:prstGeom prst="line">
            <a:avLst/>
          </a:prstGeom>
          <a:ln w="2857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8134ABA1-E7E6-4581-99C8-5FC3A9D111C2}"/>
              </a:ext>
            </a:extLst>
          </p:cNvPr>
          <p:cNvGrpSpPr/>
          <p:nvPr/>
        </p:nvGrpSpPr>
        <p:grpSpPr>
          <a:xfrm>
            <a:off x="2668170" y="777481"/>
            <a:ext cx="2080577" cy="701964"/>
            <a:chOff x="2721175" y="792190"/>
            <a:chExt cx="2122598" cy="716141"/>
          </a:xfrm>
        </p:grpSpPr>
        <p:sp>
          <p:nvSpPr>
            <p:cNvPr id="282" name="Oval 281">
              <a:extLst>
                <a:ext uri="{FF2B5EF4-FFF2-40B4-BE49-F238E27FC236}">
                  <a16:creationId xmlns:a16="http://schemas.microsoft.com/office/drawing/2014/main" id="{50BD74DE-50E0-4582-B0D0-A0E65707A865}"/>
                </a:ext>
              </a:extLst>
            </p:cNvPr>
            <p:cNvSpPr/>
            <p:nvPr/>
          </p:nvSpPr>
          <p:spPr bwMode="auto">
            <a:xfrm>
              <a:off x="4200313" y="864873"/>
              <a:ext cx="643460" cy="643458"/>
            </a:xfrm>
            <a:prstGeom prst="ellipse">
              <a:avLst/>
            </a:prstGeom>
            <a:solidFill>
              <a:srgbClr val="0078D7"/>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694" rIns="0" bIns="45694" numCol="1" spcCol="0" rtlCol="0" fromWordArt="0" anchor="ctr" anchorCtr="0" forceAA="0" compatLnSpc="1">
              <a:prstTxWarp prst="textNoShape">
                <a:avLst/>
              </a:prstTxWarp>
              <a:noAutofit/>
            </a:bodyPr>
            <a:lstStyle/>
            <a:p>
              <a:pPr algn="ctr" defTabSz="913400" fontAlgn="base">
                <a:spcBef>
                  <a:spcPct val="0"/>
                </a:spcBef>
                <a:spcAft>
                  <a:spcPct val="0"/>
                </a:spcAft>
                <a:defRPr/>
              </a:pPr>
              <a:endParaRPr lang="en-US" sz="1961" kern="0">
                <a:gradFill>
                  <a:gsLst>
                    <a:gs pos="5439">
                      <a:srgbClr val="F8F8F8"/>
                    </a:gs>
                    <a:gs pos="10000">
                      <a:srgbClr val="F8F8F8"/>
                    </a:gs>
                  </a:gsLst>
                  <a:lin ang="5400000" scaled="0"/>
                </a:gradFill>
                <a:latin typeface="Segoe UI Semilight"/>
              </a:endParaRPr>
            </a:p>
          </p:txBody>
        </p:sp>
        <p:sp>
          <p:nvSpPr>
            <p:cNvPr id="284" name="Freeform 5">
              <a:extLst>
                <a:ext uri="{FF2B5EF4-FFF2-40B4-BE49-F238E27FC236}">
                  <a16:creationId xmlns:a16="http://schemas.microsoft.com/office/drawing/2014/main" id="{D4E5BFA5-E36E-4A05-B966-8D56BD4C7B36}"/>
                </a:ext>
              </a:extLst>
            </p:cNvPr>
            <p:cNvSpPr>
              <a:spLocks noEditPoints="1"/>
            </p:cNvSpPr>
            <p:nvPr/>
          </p:nvSpPr>
          <p:spPr bwMode="auto">
            <a:xfrm>
              <a:off x="4368122" y="1056482"/>
              <a:ext cx="307844" cy="260239"/>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92" tIns="44796" rIns="89592" bIns="44796" numCol="1" anchor="t" anchorCtr="0" compatLnSpc="1">
              <a:prstTxWarp prst="textNoShape">
                <a:avLst/>
              </a:prstTxWarp>
            </a:bodyPr>
            <a:lstStyle/>
            <a:p>
              <a:pPr defTabSz="913665">
                <a:defRPr/>
              </a:pPr>
              <a:endParaRPr lang="en-US" sz="1765">
                <a:solidFill>
                  <a:srgbClr val="505050"/>
                </a:solidFill>
                <a:latin typeface="Segoe UI Semilight"/>
              </a:endParaRPr>
            </a:p>
          </p:txBody>
        </p:sp>
        <p:sp>
          <p:nvSpPr>
            <p:cNvPr id="286" name="Title 1">
              <a:extLst>
                <a:ext uri="{FF2B5EF4-FFF2-40B4-BE49-F238E27FC236}">
                  <a16:creationId xmlns:a16="http://schemas.microsoft.com/office/drawing/2014/main" id="{2EE0B657-A0D0-4372-A285-2E08D05BCBD7}"/>
                </a:ext>
              </a:extLst>
            </p:cNvPr>
            <p:cNvSpPr txBox="1">
              <a:spLocks/>
            </p:cNvSpPr>
            <p:nvPr/>
          </p:nvSpPr>
          <p:spPr>
            <a:xfrm>
              <a:off x="2721175" y="792190"/>
              <a:ext cx="1595919" cy="462843"/>
            </a:xfrm>
            <a:prstGeom prst="rect">
              <a:avLst/>
            </a:prstGeom>
            <a:ln>
              <a:noFill/>
            </a:ln>
          </p:spPr>
          <p:txBody>
            <a:bodyPr vert="horz" lIns="91375" tIns="45688" rIns="91375" bIns="45688"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defTabSz="913523">
                <a:lnSpc>
                  <a:spcPct val="100000"/>
                </a:lnSpc>
                <a:defRPr/>
              </a:pPr>
              <a:r>
                <a:rPr lang="en-US" sz="1600" dirty="0">
                  <a:solidFill>
                    <a:srgbClr val="2C292A"/>
                  </a:solidFill>
                  <a:latin typeface="Segoe UI Semibold" panose="020B0702040204020203" pitchFamily="34" charset="0"/>
                  <a:cs typeface="Segoe UI" panose="020B0502040204020203" pitchFamily="34" charset="0"/>
                </a:rPr>
                <a:t>Acquired sales</a:t>
              </a:r>
            </a:p>
          </p:txBody>
        </p:sp>
      </p:grpSp>
      <p:cxnSp>
        <p:nvCxnSpPr>
          <p:cNvPr id="301" name="Straight Connector 300">
            <a:extLst>
              <a:ext uri="{FF2B5EF4-FFF2-40B4-BE49-F238E27FC236}">
                <a16:creationId xmlns:a16="http://schemas.microsoft.com/office/drawing/2014/main" id="{E639671A-6257-46E7-8B35-9230C3C9ADC7}"/>
              </a:ext>
            </a:extLst>
          </p:cNvPr>
          <p:cNvCxnSpPr>
            <a:cxnSpLocks/>
            <a:endCxn id="282" idx="4"/>
          </p:cNvCxnSpPr>
          <p:nvPr/>
        </p:nvCxnSpPr>
        <p:spPr>
          <a:xfrm flipV="1">
            <a:off x="3923445" y="1479444"/>
            <a:ext cx="509941" cy="483956"/>
          </a:xfrm>
          <a:prstGeom prst="line">
            <a:avLst/>
          </a:prstGeom>
          <a:ln w="2857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42" name="Group 241">
            <a:extLst>
              <a:ext uri="{FF2B5EF4-FFF2-40B4-BE49-F238E27FC236}">
                <a16:creationId xmlns:a16="http://schemas.microsoft.com/office/drawing/2014/main" id="{2D8C35F8-52F5-483E-8524-95CB08676481}"/>
              </a:ext>
            </a:extLst>
          </p:cNvPr>
          <p:cNvGrpSpPr/>
          <p:nvPr/>
        </p:nvGrpSpPr>
        <p:grpSpPr>
          <a:xfrm>
            <a:off x="37359" y="6083187"/>
            <a:ext cx="7051798" cy="751990"/>
            <a:chOff x="-94135" y="6083562"/>
            <a:chExt cx="7052798" cy="752097"/>
          </a:xfrm>
        </p:grpSpPr>
        <p:grpSp>
          <p:nvGrpSpPr>
            <p:cNvPr id="246" name="Group 245">
              <a:extLst>
                <a:ext uri="{FF2B5EF4-FFF2-40B4-BE49-F238E27FC236}">
                  <a16:creationId xmlns:a16="http://schemas.microsoft.com/office/drawing/2014/main" id="{610FCDF7-C5E7-4702-A7B2-F9B42B31DB53}"/>
                </a:ext>
              </a:extLst>
            </p:cNvPr>
            <p:cNvGrpSpPr/>
            <p:nvPr/>
          </p:nvGrpSpPr>
          <p:grpSpPr>
            <a:xfrm>
              <a:off x="960" y="6377245"/>
              <a:ext cx="1029513" cy="455728"/>
              <a:chOff x="978" y="6656710"/>
              <a:chExt cx="1050157" cy="464866"/>
            </a:xfrm>
          </p:grpSpPr>
          <p:sp>
            <p:nvSpPr>
              <p:cNvPr id="150" name="Rectangle 149">
                <a:extLst>
                  <a:ext uri="{FF2B5EF4-FFF2-40B4-BE49-F238E27FC236}">
                    <a16:creationId xmlns:a16="http://schemas.microsoft.com/office/drawing/2014/main" id="{3FA33BDD-0E69-408D-9EB6-27959564E210}"/>
                  </a:ext>
                </a:extLst>
              </p:cNvPr>
              <p:cNvSpPr/>
              <p:nvPr/>
            </p:nvSpPr>
            <p:spPr bwMode="auto">
              <a:xfrm>
                <a:off x="978" y="6773861"/>
                <a:ext cx="225714" cy="227365"/>
              </a:xfrm>
              <a:prstGeom prst="rect">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45" name="TextBox 244">
                <a:extLst>
                  <a:ext uri="{FF2B5EF4-FFF2-40B4-BE49-F238E27FC236}">
                    <a16:creationId xmlns:a16="http://schemas.microsoft.com/office/drawing/2014/main" id="{93A86799-EB09-4854-A98D-4C8903327C0D}"/>
                  </a:ext>
                </a:extLst>
              </p:cNvPr>
              <p:cNvSpPr txBox="1"/>
              <p:nvPr/>
            </p:nvSpPr>
            <p:spPr>
              <a:xfrm>
                <a:off x="125853" y="6656710"/>
                <a:ext cx="925282" cy="464866"/>
              </a:xfrm>
              <a:prstGeom prst="rect">
                <a:avLst/>
              </a:prstGeom>
              <a:noFill/>
            </p:spPr>
            <p:txBody>
              <a:bodyPr wrap="none" lIns="179259" tIns="143407" rIns="179259" bIns="143407" rtlCol="0">
                <a:spAutoFit/>
              </a:bodyPr>
              <a:lstStyle/>
              <a:p>
                <a:pPr defTabSz="914192">
                  <a:lnSpc>
                    <a:spcPct val="90000"/>
                  </a:lnSpc>
                  <a:spcAft>
                    <a:spcPts val="588"/>
                  </a:spcAft>
                </a:pPr>
                <a:r>
                  <a:rPr lang="en-US" sz="1175" dirty="0">
                    <a:gradFill>
                      <a:gsLst>
                        <a:gs pos="2917">
                          <a:srgbClr val="353535"/>
                        </a:gs>
                        <a:gs pos="30000">
                          <a:srgbClr val="353535"/>
                        </a:gs>
                      </a:gsLst>
                      <a:lin ang="5400000" scaled="0"/>
                    </a:gradFill>
                    <a:latin typeface="Segoe UI Semilight"/>
                  </a:rPr>
                  <a:t>Hub site</a:t>
                </a:r>
              </a:p>
            </p:txBody>
          </p:sp>
        </p:grpSp>
        <p:grpSp>
          <p:nvGrpSpPr>
            <p:cNvPr id="248" name="Group 247">
              <a:extLst>
                <a:ext uri="{FF2B5EF4-FFF2-40B4-BE49-F238E27FC236}">
                  <a16:creationId xmlns:a16="http://schemas.microsoft.com/office/drawing/2014/main" id="{FC1F89D7-8B2E-4C88-91ED-353BDA26E1C5}"/>
                </a:ext>
              </a:extLst>
            </p:cNvPr>
            <p:cNvGrpSpPr/>
            <p:nvPr/>
          </p:nvGrpSpPr>
          <p:grpSpPr>
            <a:xfrm>
              <a:off x="1048007" y="6377245"/>
              <a:ext cx="1779737" cy="455728"/>
              <a:chOff x="1069021" y="6656710"/>
              <a:chExt cx="1815424" cy="464866"/>
            </a:xfrm>
          </p:grpSpPr>
          <p:sp>
            <p:nvSpPr>
              <p:cNvPr id="154" name="Rectangle: Rounded Corners 153">
                <a:extLst>
                  <a:ext uri="{FF2B5EF4-FFF2-40B4-BE49-F238E27FC236}">
                    <a16:creationId xmlns:a16="http://schemas.microsoft.com/office/drawing/2014/main" id="{C9876FE4-A0AC-4905-BC76-29125E11A1E0}"/>
                  </a:ext>
                </a:extLst>
              </p:cNvPr>
              <p:cNvSpPr/>
              <p:nvPr/>
            </p:nvSpPr>
            <p:spPr bwMode="auto">
              <a:xfrm>
                <a:off x="1069021" y="6773861"/>
                <a:ext cx="216270" cy="224012"/>
              </a:xfrm>
              <a:prstGeom prst="round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56" name="TextBox 155">
                <a:extLst>
                  <a:ext uri="{FF2B5EF4-FFF2-40B4-BE49-F238E27FC236}">
                    <a16:creationId xmlns:a16="http://schemas.microsoft.com/office/drawing/2014/main" id="{663D967E-A255-4D37-A101-8DF629415997}"/>
                  </a:ext>
                </a:extLst>
              </p:cNvPr>
              <p:cNvSpPr txBox="1"/>
              <p:nvPr/>
            </p:nvSpPr>
            <p:spPr>
              <a:xfrm>
                <a:off x="1177563" y="6656710"/>
                <a:ext cx="1706882" cy="464866"/>
              </a:xfrm>
              <a:prstGeom prst="rect">
                <a:avLst/>
              </a:prstGeom>
              <a:noFill/>
            </p:spPr>
            <p:txBody>
              <a:bodyPr wrap="none" lIns="179259" tIns="143407" rIns="179259" bIns="143407" rtlCol="0">
                <a:spAutoFit/>
              </a:bodyPr>
              <a:lstStyle/>
              <a:p>
                <a:pPr defTabSz="914192">
                  <a:lnSpc>
                    <a:spcPct val="90000"/>
                  </a:lnSpc>
                  <a:spcAft>
                    <a:spcPts val="588"/>
                  </a:spcAft>
                </a:pPr>
                <a:r>
                  <a:rPr lang="en-US" sz="1175" dirty="0">
                    <a:gradFill>
                      <a:gsLst>
                        <a:gs pos="2917">
                          <a:srgbClr val="353535"/>
                        </a:gs>
                        <a:gs pos="30000">
                          <a:srgbClr val="353535"/>
                        </a:gs>
                      </a:gsLst>
                      <a:lin ang="5400000" scaled="0"/>
                    </a:gradFill>
                    <a:latin typeface="Segoe UI Semilight"/>
                  </a:rPr>
                  <a:t>Communication site</a:t>
                </a:r>
              </a:p>
            </p:txBody>
          </p:sp>
        </p:grpSp>
        <p:grpSp>
          <p:nvGrpSpPr>
            <p:cNvPr id="249" name="Group 248">
              <a:extLst>
                <a:ext uri="{FF2B5EF4-FFF2-40B4-BE49-F238E27FC236}">
                  <a16:creationId xmlns:a16="http://schemas.microsoft.com/office/drawing/2014/main" id="{0F790EFA-C5BF-4FF1-AE5C-B2D2FDBAE85A}"/>
                </a:ext>
              </a:extLst>
            </p:cNvPr>
            <p:cNvGrpSpPr/>
            <p:nvPr/>
          </p:nvGrpSpPr>
          <p:grpSpPr>
            <a:xfrm>
              <a:off x="2877408" y="6379931"/>
              <a:ext cx="1110509" cy="455728"/>
              <a:chOff x="2935105" y="6659450"/>
              <a:chExt cx="1132777" cy="464866"/>
            </a:xfrm>
          </p:grpSpPr>
          <p:sp>
            <p:nvSpPr>
              <p:cNvPr id="157" name="Oval 156">
                <a:extLst>
                  <a:ext uri="{FF2B5EF4-FFF2-40B4-BE49-F238E27FC236}">
                    <a16:creationId xmlns:a16="http://schemas.microsoft.com/office/drawing/2014/main" id="{D70445E2-37B9-4BF8-9DAE-8A70B4492019}"/>
                  </a:ext>
                </a:extLst>
              </p:cNvPr>
              <p:cNvSpPr/>
              <p:nvPr/>
            </p:nvSpPr>
            <p:spPr bwMode="auto">
              <a:xfrm>
                <a:off x="2935105" y="6773861"/>
                <a:ext cx="221371" cy="221370"/>
              </a:xfrm>
              <a:prstGeom prst="ellipse">
                <a:avLst/>
              </a:prstGeom>
              <a:solidFill>
                <a:srgbClr val="0078D7"/>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694" rIns="0" bIns="45694" numCol="1" spcCol="0" rtlCol="0" fromWordArt="0" anchor="ctr" anchorCtr="0" forceAA="0" compatLnSpc="1">
                <a:prstTxWarp prst="textNoShape">
                  <a:avLst/>
                </a:prstTxWarp>
                <a:noAutofit/>
              </a:bodyPr>
              <a:lstStyle/>
              <a:p>
                <a:pPr algn="ctr" defTabSz="913400" fontAlgn="base">
                  <a:spcBef>
                    <a:spcPct val="0"/>
                  </a:spcBef>
                  <a:spcAft>
                    <a:spcPct val="0"/>
                  </a:spcAft>
                  <a:defRPr/>
                </a:pPr>
                <a:endParaRPr lang="en-US" sz="1961" kern="0">
                  <a:gradFill>
                    <a:gsLst>
                      <a:gs pos="5439">
                        <a:srgbClr val="F8F8F8"/>
                      </a:gs>
                      <a:gs pos="10000">
                        <a:srgbClr val="F8F8F8"/>
                      </a:gs>
                    </a:gsLst>
                    <a:lin ang="5400000" scaled="0"/>
                  </a:gradFill>
                  <a:latin typeface="Segoe UI Semilight"/>
                </a:endParaRPr>
              </a:p>
            </p:txBody>
          </p:sp>
          <p:sp>
            <p:nvSpPr>
              <p:cNvPr id="160" name="TextBox 159">
                <a:extLst>
                  <a:ext uri="{FF2B5EF4-FFF2-40B4-BE49-F238E27FC236}">
                    <a16:creationId xmlns:a16="http://schemas.microsoft.com/office/drawing/2014/main" id="{B0AB62C8-43A2-476D-BB0A-C9B7ACE85FB0}"/>
                  </a:ext>
                </a:extLst>
              </p:cNvPr>
              <p:cNvSpPr txBox="1"/>
              <p:nvPr/>
            </p:nvSpPr>
            <p:spPr>
              <a:xfrm>
                <a:off x="3055937" y="6659450"/>
                <a:ext cx="1011945" cy="464866"/>
              </a:xfrm>
              <a:prstGeom prst="rect">
                <a:avLst/>
              </a:prstGeom>
              <a:noFill/>
            </p:spPr>
            <p:txBody>
              <a:bodyPr wrap="none" lIns="179259" tIns="143407" rIns="179259" bIns="143407" rtlCol="0">
                <a:spAutoFit/>
              </a:bodyPr>
              <a:lstStyle/>
              <a:p>
                <a:pPr defTabSz="914192">
                  <a:lnSpc>
                    <a:spcPct val="90000"/>
                  </a:lnSpc>
                  <a:spcAft>
                    <a:spcPts val="588"/>
                  </a:spcAft>
                </a:pPr>
                <a:r>
                  <a:rPr lang="en-US" sz="1175" dirty="0">
                    <a:gradFill>
                      <a:gsLst>
                        <a:gs pos="2917">
                          <a:srgbClr val="353535"/>
                        </a:gs>
                        <a:gs pos="30000">
                          <a:srgbClr val="353535"/>
                        </a:gs>
                      </a:gsLst>
                      <a:lin ang="5400000" scaled="0"/>
                    </a:gradFill>
                    <a:latin typeface="Segoe UI Semilight"/>
                  </a:rPr>
                  <a:t>Team site</a:t>
                </a:r>
              </a:p>
            </p:txBody>
          </p:sp>
        </p:grpSp>
        <p:grpSp>
          <p:nvGrpSpPr>
            <p:cNvPr id="250" name="Group 249">
              <a:extLst>
                <a:ext uri="{FF2B5EF4-FFF2-40B4-BE49-F238E27FC236}">
                  <a16:creationId xmlns:a16="http://schemas.microsoft.com/office/drawing/2014/main" id="{EB9AD999-299B-48AD-BC43-DC431F9DA7C5}"/>
                </a:ext>
              </a:extLst>
            </p:cNvPr>
            <p:cNvGrpSpPr/>
            <p:nvPr/>
          </p:nvGrpSpPr>
          <p:grpSpPr>
            <a:xfrm>
              <a:off x="4046438" y="6372873"/>
              <a:ext cx="1530085" cy="455728"/>
              <a:chOff x="4127577" y="6652250"/>
              <a:chExt cx="1560766" cy="464866"/>
            </a:xfrm>
          </p:grpSpPr>
          <p:sp>
            <p:nvSpPr>
              <p:cNvPr id="163" name="Diamond 162">
                <a:extLst>
                  <a:ext uri="{FF2B5EF4-FFF2-40B4-BE49-F238E27FC236}">
                    <a16:creationId xmlns:a16="http://schemas.microsoft.com/office/drawing/2014/main" id="{C5A2AB58-D073-417F-A3AB-CA4D4FE6687D}"/>
                  </a:ext>
                </a:extLst>
              </p:cNvPr>
              <p:cNvSpPr/>
              <p:nvPr/>
            </p:nvSpPr>
            <p:spPr bwMode="auto">
              <a:xfrm>
                <a:off x="4127577" y="6773861"/>
                <a:ext cx="218445" cy="218445"/>
              </a:xfrm>
              <a:prstGeom prst="diamond">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64" name="TextBox 163">
                <a:extLst>
                  <a:ext uri="{FF2B5EF4-FFF2-40B4-BE49-F238E27FC236}">
                    <a16:creationId xmlns:a16="http://schemas.microsoft.com/office/drawing/2014/main" id="{91F00769-D18D-4F2C-8D5D-265886BEA28B}"/>
                  </a:ext>
                </a:extLst>
              </p:cNvPr>
              <p:cNvSpPr txBox="1"/>
              <p:nvPr/>
            </p:nvSpPr>
            <p:spPr>
              <a:xfrm>
                <a:off x="4252895" y="6652250"/>
                <a:ext cx="1435448" cy="464866"/>
              </a:xfrm>
              <a:prstGeom prst="rect">
                <a:avLst/>
              </a:prstGeom>
              <a:noFill/>
            </p:spPr>
            <p:txBody>
              <a:bodyPr wrap="none" lIns="179259" tIns="143407" rIns="179259" bIns="143407" rtlCol="0">
                <a:spAutoFit/>
              </a:bodyPr>
              <a:lstStyle/>
              <a:p>
                <a:pPr defTabSz="914192">
                  <a:lnSpc>
                    <a:spcPct val="90000"/>
                  </a:lnSpc>
                  <a:spcAft>
                    <a:spcPts val="588"/>
                  </a:spcAft>
                </a:pPr>
                <a:r>
                  <a:rPr lang="en-US" sz="1175" dirty="0">
                    <a:gradFill>
                      <a:gsLst>
                        <a:gs pos="2917">
                          <a:srgbClr val="353535"/>
                        </a:gs>
                        <a:gs pos="30000">
                          <a:srgbClr val="353535"/>
                        </a:gs>
                      </a:gsLst>
                      <a:lin ang="5400000" scaled="0"/>
                    </a:gradFill>
                    <a:latin typeface="Segoe UI Semilight"/>
                  </a:rPr>
                  <a:t>Partner solution</a:t>
                </a:r>
              </a:p>
            </p:txBody>
          </p:sp>
        </p:grpSp>
        <p:grpSp>
          <p:nvGrpSpPr>
            <p:cNvPr id="251" name="Group 250">
              <a:extLst>
                <a:ext uri="{FF2B5EF4-FFF2-40B4-BE49-F238E27FC236}">
                  <a16:creationId xmlns:a16="http://schemas.microsoft.com/office/drawing/2014/main" id="{5F8D7BEE-9D4B-4535-A4A9-7B85F4985FFF}"/>
                </a:ext>
              </a:extLst>
            </p:cNvPr>
            <p:cNvGrpSpPr/>
            <p:nvPr/>
          </p:nvGrpSpPr>
          <p:grpSpPr>
            <a:xfrm>
              <a:off x="5549064" y="6369127"/>
              <a:ext cx="1409599" cy="452590"/>
              <a:chOff x="5660334" y="6648428"/>
              <a:chExt cx="1437864" cy="461665"/>
            </a:xfrm>
          </p:grpSpPr>
          <p:sp>
            <p:nvSpPr>
              <p:cNvPr id="165" name="Pentagon 164">
                <a:extLst>
                  <a:ext uri="{FF2B5EF4-FFF2-40B4-BE49-F238E27FC236}">
                    <a16:creationId xmlns:a16="http://schemas.microsoft.com/office/drawing/2014/main" id="{EAA7EEAE-7E10-4362-AEAC-3D6D41340C8F}"/>
                  </a:ext>
                </a:extLst>
              </p:cNvPr>
              <p:cNvSpPr/>
              <p:nvPr/>
            </p:nvSpPr>
            <p:spPr bwMode="auto">
              <a:xfrm>
                <a:off x="5660334" y="6773860"/>
                <a:ext cx="236202" cy="226627"/>
              </a:xfrm>
              <a:prstGeom prst="pentagon">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66" name="TextBox 165">
                <a:extLst>
                  <a:ext uri="{FF2B5EF4-FFF2-40B4-BE49-F238E27FC236}">
                    <a16:creationId xmlns:a16="http://schemas.microsoft.com/office/drawing/2014/main" id="{A355F2E7-8540-4202-8BAC-1FEFF2183AB8}"/>
                  </a:ext>
                </a:extLst>
              </p:cNvPr>
              <p:cNvSpPr txBox="1"/>
              <p:nvPr/>
            </p:nvSpPr>
            <p:spPr>
              <a:xfrm>
                <a:off x="5783094" y="6648428"/>
                <a:ext cx="1315104" cy="461665"/>
              </a:xfrm>
              <a:prstGeom prst="rect">
                <a:avLst/>
              </a:prstGeom>
              <a:noFill/>
            </p:spPr>
            <p:txBody>
              <a:bodyPr wrap="none" lIns="179259" tIns="143407" rIns="179259" bIns="143407" rtlCol="0">
                <a:spAutoFit/>
              </a:bodyPr>
              <a:lstStyle/>
              <a:p>
                <a:pPr defTabSz="914192">
                  <a:lnSpc>
                    <a:spcPct val="90000"/>
                  </a:lnSpc>
                  <a:spcAft>
                    <a:spcPts val="588"/>
                  </a:spcAft>
                </a:pPr>
                <a:r>
                  <a:rPr lang="en-US" sz="1175" dirty="0">
                    <a:gradFill>
                      <a:gsLst>
                        <a:gs pos="2917">
                          <a:srgbClr val="353535"/>
                        </a:gs>
                        <a:gs pos="30000">
                          <a:srgbClr val="353535"/>
                        </a:gs>
                      </a:gsLst>
                      <a:lin ang="5400000" scaled="0"/>
                    </a:gradFill>
                    <a:latin typeface="Segoe UI Semilight"/>
                  </a:rPr>
                  <a:t>Custom portal</a:t>
                </a:r>
              </a:p>
            </p:txBody>
          </p:sp>
        </p:grpSp>
        <p:sp>
          <p:nvSpPr>
            <p:cNvPr id="253" name="TextBox 252">
              <a:extLst>
                <a:ext uri="{FF2B5EF4-FFF2-40B4-BE49-F238E27FC236}">
                  <a16:creationId xmlns:a16="http://schemas.microsoft.com/office/drawing/2014/main" id="{EDC5FEC2-56F8-4459-A424-88E0BEB025DE}"/>
                </a:ext>
              </a:extLst>
            </p:cNvPr>
            <p:cNvSpPr txBox="1"/>
            <p:nvPr/>
          </p:nvSpPr>
          <p:spPr>
            <a:xfrm>
              <a:off x="-94135" y="6083562"/>
              <a:ext cx="614705" cy="479745"/>
            </a:xfrm>
            <a:prstGeom prst="rect">
              <a:avLst/>
            </a:prstGeom>
            <a:noFill/>
          </p:spPr>
          <p:txBody>
            <a:bodyPr wrap="none" lIns="179259" tIns="143407" rIns="179259" bIns="143407" rtlCol="0">
              <a:spAutoFit/>
            </a:bodyPr>
            <a:lstStyle/>
            <a:p>
              <a:pPr defTabSz="914192">
                <a:lnSpc>
                  <a:spcPct val="90000"/>
                </a:lnSpc>
                <a:spcAft>
                  <a:spcPts val="588"/>
                </a:spcAft>
              </a:pPr>
              <a:r>
                <a:rPr lang="en-US" sz="1371" dirty="0">
                  <a:gradFill>
                    <a:gsLst>
                      <a:gs pos="2917">
                        <a:srgbClr val="353535"/>
                      </a:gs>
                      <a:gs pos="30000">
                        <a:srgbClr val="353535"/>
                      </a:gs>
                    </a:gsLst>
                    <a:lin ang="5400000" scaled="0"/>
                  </a:gradFill>
                  <a:latin typeface="Segoe UI Semilight"/>
                </a:rPr>
                <a:t>key</a:t>
              </a:r>
            </a:p>
          </p:txBody>
        </p:sp>
      </p:grpSp>
      <p:grpSp>
        <p:nvGrpSpPr>
          <p:cNvPr id="31" name="Group 30">
            <a:extLst>
              <a:ext uri="{FF2B5EF4-FFF2-40B4-BE49-F238E27FC236}">
                <a16:creationId xmlns:a16="http://schemas.microsoft.com/office/drawing/2014/main" id="{0368D740-F424-4D19-8BC8-07D4A8AEF115}"/>
              </a:ext>
            </a:extLst>
          </p:cNvPr>
          <p:cNvGrpSpPr/>
          <p:nvPr/>
        </p:nvGrpSpPr>
        <p:grpSpPr>
          <a:xfrm>
            <a:off x="7686435" y="2737443"/>
            <a:ext cx="711661" cy="871674"/>
            <a:chOff x="7840793" y="2791737"/>
            <a:chExt cx="726034" cy="889279"/>
          </a:xfrm>
        </p:grpSpPr>
        <p:sp>
          <p:nvSpPr>
            <p:cNvPr id="141" name="Rectangle: Rounded Corners 140">
              <a:extLst>
                <a:ext uri="{FF2B5EF4-FFF2-40B4-BE49-F238E27FC236}">
                  <a16:creationId xmlns:a16="http://schemas.microsoft.com/office/drawing/2014/main" id="{0E83169D-DBF5-4C57-8054-D443E340E1F8}"/>
                </a:ext>
              </a:extLst>
            </p:cNvPr>
            <p:cNvSpPr/>
            <p:nvPr/>
          </p:nvSpPr>
          <p:spPr bwMode="auto">
            <a:xfrm>
              <a:off x="7840793" y="2791737"/>
              <a:ext cx="567495" cy="587810"/>
            </a:xfrm>
            <a:prstGeom prst="round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41" name="Title 1">
              <a:extLst>
                <a:ext uri="{FF2B5EF4-FFF2-40B4-BE49-F238E27FC236}">
                  <a16:creationId xmlns:a16="http://schemas.microsoft.com/office/drawing/2014/main" id="{12CF6E98-A98A-41E0-AEC4-805FF6CBABFC}"/>
                </a:ext>
              </a:extLst>
            </p:cNvPr>
            <p:cNvSpPr txBox="1">
              <a:spLocks/>
            </p:cNvSpPr>
            <p:nvPr/>
          </p:nvSpPr>
          <p:spPr>
            <a:xfrm>
              <a:off x="7916668" y="3341027"/>
              <a:ext cx="650159" cy="339989"/>
            </a:xfrm>
            <a:prstGeom prst="rect">
              <a:avLst/>
            </a:prstGeom>
            <a:ln>
              <a:noFill/>
            </a:ln>
          </p:spPr>
          <p:txBody>
            <a:bodyPr vert="horz" lIns="91375" tIns="45688" rIns="91375" bIns="45688"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3523">
                <a:lnSpc>
                  <a:spcPct val="100000"/>
                </a:lnSpc>
                <a:defRPr/>
              </a:pPr>
              <a:r>
                <a:rPr lang="en-US" sz="1600" dirty="0">
                  <a:solidFill>
                    <a:srgbClr val="2C292A"/>
                  </a:solidFill>
                  <a:latin typeface="Segoe UI Semibold" panose="020B0702040204020203" pitchFamily="34" charset="0"/>
                  <a:cs typeface="Segoe UI" panose="020B0502040204020203" pitchFamily="34" charset="0"/>
                </a:rPr>
                <a:t>Eco</a:t>
              </a:r>
            </a:p>
          </p:txBody>
        </p:sp>
        <p:sp>
          <p:nvSpPr>
            <p:cNvPr id="123" name="globe" title="Icon of the earth">
              <a:extLst>
                <a:ext uri="{FF2B5EF4-FFF2-40B4-BE49-F238E27FC236}">
                  <a16:creationId xmlns:a16="http://schemas.microsoft.com/office/drawing/2014/main" id="{C84CC537-1043-4239-8735-E1DF10C5613B}"/>
                </a:ext>
              </a:extLst>
            </p:cNvPr>
            <p:cNvSpPr>
              <a:spLocks noChangeAspect="1" noEditPoints="1"/>
            </p:cNvSpPr>
            <p:nvPr/>
          </p:nvSpPr>
          <p:spPr bwMode="auto">
            <a:xfrm>
              <a:off x="7957347" y="2930893"/>
              <a:ext cx="331382" cy="332509"/>
            </a:xfrm>
            <a:custGeom>
              <a:avLst/>
              <a:gdLst>
                <a:gd name="T0" fmla="*/ 0 w 332"/>
                <a:gd name="T1" fmla="*/ 167 h 333"/>
                <a:gd name="T2" fmla="*/ 36 w 332"/>
                <a:gd name="T3" fmla="*/ 63 h 333"/>
                <a:gd name="T4" fmla="*/ 166 w 332"/>
                <a:gd name="T5" fmla="*/ 0 h 333"/>
                <a:gd name="T6" fmla="*/ 332 w 332"/>
                <a:gd name="T7" fmla="*/ 167 h 333"/>
                <a:gd name="T8" fmla="*/ 166 w 332"/>
                <a:gd name="T9" fmla="*/ 333 h 333"/>
                <a:gd name="T10" fmla="*/ 0 w 332"/>
                <a:gd name="T11" fmla="*/ 167 h 333"/>
                <a:gd name="T12" fmla="*/ 89 w 332"/>
                <a:gd name="T13" fmla="*/ 314 h 333"/>
                <a:gd name="T14" fmla="*/ 102 w 332"/>
                <a:gd name="T15" fmla="*/ 299 h 333"/>
                <a:gd name="T16" fmla="*/ 98 w 332"/>
                <a:gd name="T17" fmla="*/ 272 h 333"/>
                <a:gd name="T18" fmla="*/ 72 w 332"/>
                <a:gd name="T19" fmla="*/ 255 h 333"/>
                <a:gd name="T20" fmla="*/ 42 w 332"/>
                <a:gd name="T21" fmla="*/ 246 h 333"/>
                <a:gd name="T22" fmla="*/ 21 w 332"/>
                <a:gd name="T23" fmla="*/ 217 h 333"/>
                <a:gd name="T24" fmla="*/ 38 w 332"/>
                <a:gd name="T25" fmla="*/ 168 h 333"/>
                <a:gd name="T26" fmla="*/ 58 w 332"/>
                <a:gd name="T27" fmla="*/ 167 h 333"/>
                <a:gd name="T28" fmla="*/ 80 w 332"/>
                <a:gd name="T29" fmla="*/ 193 h 333"/>
                <a:gd name="T30" fmla="*/ 102 w 332"/>
                <a:gd name="T31" fmla="*/ 182 h 333"/>
                <a:gd name="T32" fmla="*/ 93 w 332"/>
                <a:gd name="T33" fmla="*/ 156 h 333"/>
                <a:gd name="T34" fmla="*/ 101 w 332"/>
                <a:gd name="T35" fmla="*/ 124 h 333"/>
                <a:gd name="T36" fmla="*/ 145 w 332"/>
                <a:gd name="T37" fmla="*/ 80 h 333"/>
                <a:gd name="T38" fmla="*/ 119 w 332"/>
                <a:gd name="T39" fmla="*/ 47 h 333"/>
                <a:gd name="T40" fmla="*/ 101 w 332"/>
                <a:gd name="T41" fmla="*/ 68 h 333"/>
                <a:gd name="T42" fmla="*/ 32 w 332"/>
                <a:gd name="T43" fmla="*/ 68 h 333"/>
                <a:gd name="T44" fmla="*/ 251 w 332"/>
                <a:gd name="T45" fmla="*/ 24 h 333"/>
                <a:gd name="T46" fmla="*/ 187 w 332"/>
                <a:gd name="T47" fmla="*/ 56 h 333"/>
                <a:gd name="T48" fmla="*/ 201 w 332"/>
                <a:gd name="T49" fmla="*/ 92 h 333"/>
                <a:gd name="T50" fmla="*/ 235 w 332"/>
                <a:gd name="T51" fmla="*/ 92 h 333"/>
                <a:gd name="T52" fmla="*/ 219 w 332"/>
                <a:gd name="T53" fmla="*/ 115 h 333"/>
                <a:gd name="T54" fmla="*/ 187 w 332"/>
                <a:gd name="T55" fmla="*/ 130 h 333"/>
                <a:gd name="T56" fmla="*/ 161 w 332"/>
                <a:gd name="T57" fmla="*/ 168 h 333"/>
                <a:gd name="T58" fmla="*/ 169 w 332"/>
                <a:gd name="T59" fmla="*/ 204 h 333"/>
                <a:gd name="T60" fmla="*/ 206 w 332"/>
                <a:gd name="T61" fmla="*/ 225 h 333"/>
                <a:gd name="T62" fmla="*/ 218 w 332"/>
                <a:gd name="T63" fmla="*/ 212 h 333"/>
                <a:gd name="T64" fmla="*/ 229 w 332"/>
                <a:gd name="T65" fmla="*/ 244 h 333"/>
                <a:gd name="T66" fmla="*/ 217 w 332"/>
                <a:gd name="T67" fmla="*/ 289 h 333"/>
                <a:gd name="T68" fmla="*/ 245 w 332"/>
                <a:gd name="T69" fmla="*/ 276 h 333"/>
                <a:gd name="T70" fmla="*/ 259 w 332"/>
                <a:gd name="T71" fmla="*/ 256 h 333"/>
                <a:gd name="T72" fmla="*/ 259 w 332"/>
                <a:gd name="T73" fmla="*/ 168 h 333"/>
                <a:gd name="T74" fmla="*/ 239 w 332"/>
                <a:gd name="T75" fmla="*/ 137 h 333"/>
                <a:gd name="T76" fmla="*/ 259 w 332"/>
                <a:gd name="T77" fmla="*/ 124 h 333"/>
                <a:gd name="T78" fmla="*/ 284 w 332"/>
                <a:gd name="T79" fmla="*/ 137 h 333"/>
                <a:gd name="T80" fmla="*/ 306 w 332"/>
                <a:gd name="T81" fmla="*/ 170 h 333"/>
                <a:gd name="T82" fmla="*/ 306 w 332"/>
                <a:gd name="T83" fmla="*/ 186 h 333"/>
                <a:gd name="T84" fmla="*/ 332 w 332"/>
                <a:gd name="T85" fmla="*/ 181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2" h="333">
                  <a:moveTo>
                    <a:pt x="0" y="167"/>
                  </a:moveTo>
                  <a:cubicBezTo>
                    <a:pt x="0" y="128"/>
                    <a:pt x="13" y="92"/>
                    <a:pt x="36" y="63"/>
                  </a:cubicBezTo>
                  <a:cubicBezTo>
                    <a:pt x="66" y="25"/>
                    <a:pt x="113" y="0"/>
                    <a:pt x="166" y="0"/>
                  </a:cubicBezTo>
                  <a:cubicBezTo>
                    <a:pt x="258" y="0"/>
                    <a:pt x="332" y="75"/>
                    <a:pt x="332" y="167"/>
                  </a:cubicBezTo>
                  <a:cubicBezTo>
                    <a:pt x="332" y="258"/>
                    <a:pt x="258" y="333"/>
                    <a:pt x="166" y="333"/>
                  </a:cubicBezTo>
                  <a:cubicBezTo>
                    <a:pt x="74" y="333"/>
                    <a:pt x="0" y="258"/>
                    <a:pt x="0" y="167"/>
                  </a:cubicBezTo>
                  <a:close/>
                  <a:moveTo>
                    <a:pt x="89" y="314"/>
                  </a:moveTo>
                  <a:cubicBezTo>
                    <a:pt x="102" y="299"/>
                    <a:pt x="102" y="299"/>
                    <a:pt x="102" y="299"/>
                  </a:cubicBezTo>
                  <a:cubicBezTo>
                    <a:pt x="98" y="272"/>
                    <a:pt x="98" y="272"/>
                    <a:pt x="98" y="272"/>
                  </a:cubicBezTo>
                  <a:cubicBezTo>
                    <a:pt x="72" y="255"/>
                    <a:pt x="72" y="255"/>
                    <a:pt x="72" y="255"/>
                  </a:cubicBezTo>
                  <a:cubicBezTo>
                    <a:pt x="42" y="246"/>
                    <a:pt x="42" y="246"/>
                    <a:pt x="42" y="246"/>
                  </a:cubicBezTo>
                  <a:cubicBezTo>
                    <a:pt x="21" y="217"/>
                    <a:pt x="21" y="217"/>
                    <a:pt x="21" y="217"/>
                  </a:cubicBezTo>
                  <a:cubicBezTo>
                    <a:pt x="38" y="168"/>
                    <a:pt x="38" y="168"/>
                    <a:pt x="38" y="168"/>
                  </a:cubicBezTo>
                  <a:cubicBezTo>
                    <a:pt x="58" y="167"/>
                    <a:pt x="58" y="167"/>
                    <a:pt x="58" y="167"/>
                  </a:cubicBezTo>
                  <a:cubicBezTo>
                    <a:pt x="80" y="193"/>
                    <a:pt x="80" y="193"/>
                    <a:pt x="80" y="193"/>
                  </a:cubicBezTo>
                  <a:cubicBezTo>
                    <a:pt x="102" y="182"/>
                    <a:pt x="102" y="182"/>
                    <a:pt x="102" y="182"/>
                  </a:cubicBezTo>
                  <a:cubicBezTo>
                    <a:pt x="93" y="156"/>
                    <a:pt x="93" y="156"/>
                    <a:pt x="93" y="156"/>
                  </a:cubicBezTo>
                  <a:cubicBezTo>
                    <a:pt x="101" y="124"/>
                    <a:pt x="101" y="124"/>
                    <a:pt x="101" y="124"/>
                  </a:cubicBezTo>
                  <a:cubicBezTo>
                    <a:pt x="145" y="80"/>
                    <a:pt x="145" y="80"/>
                    <a:pt x="145" y="80"/>
                  </a:cubicBezTo>
                  <a:cubicBezTo>
                    <a:pt x="119" y="47"/>
                    <a:pt x="119" y="47"/>
                    <a:pt x="119" y="47"/>
                  </a:cubicBezTo>
                  <a:cubicBezTo>
                    <a:pt x="101" y="68"/>
                    <a:pt x="101" y="68"/>
                    <a:pt x="101" y="68"/>
                  </a:cubicBezTo>
                  <a:cubicBezTo>
                    <a:pt x="32" y="68"/>
                    <a:pt x="32" y="68"/>
                    <a:pt x="32" y="68"/>
                  </a:cubicBezTo>
                  <a:moveTo>
                    <a:pt x="251" y="24"/>
                  </a:moveTo>
                  <a:cubicBezTo>
                    <a:pt x="187" y="56"/>
                    <a:pt x="187" y="56"/>
                    <a:pt x="187" y="56"/>
                  </a:cubicBezTo>
                  <a:cubicBezTo>
                    <a:pt x="201" y="92"/>
                    <a:pt x="201" y="92"/>
                    <a:pt x="201" y="92"/>
                  </a:cubicBezTo>
                  <a:cubicBezTo>
                    <a:pt x="235" y="92"/>
                    <a:pt x="235" y="92"/>
                    <a:pt x="235" y="92"/>
                  </a:cubicBezTo>
                  <a:cubicBezTo>
                    <a:pt x="219" y="115"/>
                    <a:pt x="219" y="115"/>
                    <a:pt x="219" y="115"/>
                  </a:cubicBezTo>
                  <a:cubicBezTo>
                    <a:pt x="187" y="130"/>
                    <a:pt x="187" y="130"/>
                    <a:pt x="187" y="130"/>
                  </a:cubicBezTo>
                  <a:cubicBezTo>
                    <a:pt x="161" y="168"/>
                    <a:pt x="161" y="168"/>
                    <a:pt x="161" y="168"/>
                  </a:cubicBezTo>
                  <a:cubicBezTo>
                    <a:pt x="169" y="204"/>
                    <a:pt x="169" y="204"/>
                    <a:pt x="169" y="204"/>
                  </a:cubicBezTo>
                  <a:cubicBezTo>
                    <a:pt x="206" y="225"/>
                    <a:pt x="206" y="225"/>
                    <a:pt x="206" y="225"/>
                  </a:cubicBezTo>
                  <a:cubicBezTo>
                    <a:pt x="218" y="212"/>
                    <a:pt x="218" y="212"/>
                    <a:pt x="218" y="212"/>
                  </a:cubicBezTo>
                  <a:cubicBezTo>
                    <a:pt x="229" y="244"/>
                    <a:pt x="229" y="244"/>
                    <a:pt x="229" y="244"/>
                  </a:cubicBezTo>
                  <a:cubicBezTo>
                    <a:pt x="217" y="289"/>
                    <a:pt x="217" y="289"/>
                    <a:pt x="217" y="289"/>
                  </a:cubicBezTo>
                  <a:cubicBezTo>
                    <a:pt x="245" y="276"/>
                    <a:pt x="245" y="276"/>
                    <a:pt x="245" y="276"/>
                  </a:cubicBezTo>
                  <a:cubicBezTo>
                    <a:pt x="259" y="256"/>
                    <a:pt x="259" y="256"/>
                    <a:pt x="259" y="256"/>
                  </a:cubicBezTo>
                  <a:cubicBezTo>
                    <a:pt x="259" y="168"/>
                    <a:pt x="259" y="168"/>
                    <a:pt x="259" y="168"/>
                  </a:cubicBezTo>
                  <a:cubicBezTo>
                    <a:pt x="239" y="137"/>
                    <a:pt x="239" y="137"/>
                    <a:pt x="239" y="137"/>
                  </a:cubicBezTo>
                  <a:cubicBezTo>
                    <a:pt x="259" y="124"/>
                    <a:pt x="259" y="124"/>
                    <a:pt x="259" y="124"/>
                  </a:cubicBezTo>
                  <a:cubicBezTo>
                    <a:pt x="284" y="137"/>
                    <a:pt x="284" y="137"/>
                    <a:pt x="284" y="137"/>
                  </a:cubicBezTo>
                  <a:cubicBezTo>
                    <a:pt x="306" y="170"/>
                    <a:pt x="306" y="170"/>
                    <a:pt x="306" y="170"/>
                  </a:cubicBezTo>
                  <a:cubicBezTo>
                    <a:pt x="306" y="186"/>
                    <a:pt x="306" y="186"/>
                    <a:pt x="306" y="186"/>
                  </a:cubicBezTo>
                  <a:cubicBezTo>
                    <a:pt x="332" y="181"/>
                    <a:pt x="332" y="181"/>
                    <a:pt x="332" y="181"/>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882">
                <a:gradFill>
                  <a:gsLst>
                    <a:gs pos="0">
                      <a:srgbClr val="505050"/>
                    </a:gs>
                    <a:gs pos="100000">
                      <a:srgbClr val="505050"/>
                    </a:gs>
                  </a:gsLst>
                  <a:lin ang="5400000" scaled="1"/>
                </a:gradFill>
                <a:latin typeface="Segoe UI Semilight"/>
              </a:endParaRPr>
            </a:p>
          </p:txBody>
        </p:sp>
      </p:grpSp>
      <p:grpSp>
        <p:nvGrpSpPr>
          <p:cNvPr id="224" name="Group 223">
            <a:extLst>
              <a:ext uri="{FF2B5EF4-FFF2-40B4-BE49-F238E27FC236}">
                <a16:creationId xmlns:a16="http://schemas.microsoft.com/office/drawing/2014/main" id="{776061E9-A9C1-4174-90E6-CAC756CF29B9}"/>
              </a:ext>
            </a:extLst>
          </p:cNvPr>
          <p:cNvGrpSpPr/>
          <p:nvPr/>
        </p:nvGrpSpPr>
        <p:grpSpPr>
          <a:xfrm>
            <a:off x="6766223" y="2908849"/>
            <a:ext cx="1245257" cy="926946"/>
            <a:chOff x="6901996" y="2966604"/>
            <a:chExt cx="1270408" cy="945667"/>
          </a:xfrm>
        </p:grpSpPr>
        <p:sp>
          <p:nvSpPr>
            <p:cNvPr id="240" name="Title 1">
              <a:extLst>
                <a:ext uri="{FF2B5EF4-FFF2-40B4-BE49-F238E27FC236}">
                  <a16:creationId xmlns:a16="http://schemas.microsoft.com/office/drawing/2014/main" id="{8FE42111-4414-400A-85FD-2815F42C6A58}"/>
                </a:ext>
              </a:extLst>
            </p:cNvPr>
            <p:cNvSpPr txBox="1">
              <a:spLocks/>
            </p:cNvSpPr>
            <p:nvPr/>
          </p:nvSpPr>
          <p:spPr>
            <a:xfrm>
              <a:off x="6901996" y="3572282"/>
              <a:ext cx="1270408" cy="339989"/>
            </a:xfrm>
            <a:prstGeom prst="rect">
              <a:avLst/>
            </a:prstGeom>
            <a:ln>
              <a:noFill/>
            </a:ln>
          </p:spPr>
          <p:txBody>
            <a:bodyPr vert="horz" lIns="91375" tIns="45688" rIns="91375" bIns="45688"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3523">
                <a:lnSpc>
                  <a:spcPct val="100000"/>
                </a:lnSpc>
                <a:defRPr/>
              </a:pPr>
              <a:r>
                <a:rPr lang="en-US" sz="1600" dirty="0">
                  <a:solidFill>
                    <a:srgbClr val="2C292A"/>
                  </a:solidFill>
                  <a:latin typeface="Segoe UI Semibold" panose="020B0702040204020203" pitchFamily="34" charset="0"/>
                  <a:cs typeface="Segoe UI" panose="020B0502040204020203" pitchFamily="34" charset="0"/>
                </a:rPr>
                <a:t>Adventure</a:t>
              </a:r>
            </a:p>
          </p:txBody>
        </p:sp>
        <p:sp>
          <p:nvSpPr>
            <p:cNvPr id="143" name="Rectangle: Rounded Corners 142">
              <a:extLst>
                <a:ext uri="{FF2B5EF4-FFF2-40B4-BE49-F238E27FC236}">
                  <a16:creationId xmlns:a16="http://schemas.microsoft.com/office/drawing/2014/main" id="{3353AAE8-8769-4D40-8CA9-899B57B80372}"/>
                </a:ext>
              </a:extLst>
            </p:cNvPr>
            <p:cNvSpPr/>
            <p:nvPr/>
          </p:nvSpPr>
          <p:spPr bwMode="auto">
            <a:xfrm>
              <a:off x="7248050" y="2966604"/>
              <a:ext cx="567495" cy="587810"/>
            </a:xfrm>
            <a:prstGeom prst="round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4" name="Airplane_E709" title="Icon of an airplane">
              <a:extLst>
                <a:ext uri="{FF2B5EF4-FFF2-40B4-BE49-F238E27FC236}">
                  <a16:creationId xmlns:a16="http://schemas.microsoft.com/office/drawing/2014/main" id="{90A050C1-2E5E-44D4-8C8C-C71C1133944C}"/>
                </a:ext>
              </a:extLst>
            </p:cNvPr>
            <p:cNvSpPr>
              <a:spLocks noChangeAspect="1"/>
            </p:cNvSpPr>
            <p:nvPr/>
          </p:nvSpPr>
          <p:spPr bwMode="auto">
            <a:xfrm>
              <a:off x="7375691" y="3104000"/>
              <a:ext cx="328165" cy="332509"/>
            </a:xfrm>
            <a:custGeom>
              <a:avLst/>
              <a:gdLst>
                <a:gd name="T0" fmla="*/ 1002 w 3707"/>
                <a:gd name="T1" fmla="*/ 3755 h 3755"/>
                <a:gd name="T2" fmla="*/ 1502 w 3707"/>
                <a:gd name="T3" fmla="*/ 2253 h 3755"/>
                <a:gd name="T4" fmla="*/ 751 w 3707"/>
                <a:gd name="T5" fmla="*/ 2253 h 3755"/>
                <a:gd name="T6" fmla="*/ 625 w 3707"/>
                <a:gd name="T7" fmla="*/ 2503 h 3755"/>
                <a:gd name="T8" fmla="*/ 0 w 3707"/>
                <a:gd name="T9" fmla="*/ 2503 h 3755"/>
                <a:gd name="T10" fmla="*/ 209 w 3707"/>
                <a:gd name="T11" fmla="*/ 1877 h 3755"/>
                <a:gd name="T12" fmla="*/ 0 w 3707"/>
                <a:gd name="T13" fmla="*/ 1251 h 3755"/>
                <a:gd name="T14" fmla="*/ 625 w 3707"/>
                <a:gd name="T15" fmla="*/ 1251 h 3755"/>
                <a:gd name="T16" fmla="*/ 751 w 3707"/>
                <a:gd name="T17" fmla="*/ 1502 h 3755"/>
                <a:gd name="T18" fmla="*/ 1502 w 3707"/>
                <a:gd name="T19" fmla="*/ 1502 h 3755"/>
                <a:gd name="T20" fmla="*/ 1002 w 3707"/>
                <a:gd name="T21" fmla="*/ 0 h 3755"/>
                <a:gd name="T22" fmla="*/ 1627 w 3707"/>
                <a:gd name="T23" fmla="*/ 0 h 3755"/>
                <a:gd name="T24" fmla="*/ 2378 w 3707"/>
                <a:gd name="T25" fmla="*/ 1502 h 3755"/>
                <a:gd name="T26" fmla="*/ 3331 w 3707"/>
                <a:gd name="T27" fmla="*/ 1502 h 3755"/>
                <a:gd name="T28" fmla="*/ 3707 w 3707"/>
                <a:gd name="T29" fmla="*/ 1877 h 3755"/>
                <a:gd name="T30" fmla="*/ 3331 w 3707"/>
                <a:gd name="T31" fmla="*/ 2253 h 3755"/>
                <a:gd name="T32" fmla="*/ 2378 w 3707"/>
                <a:gd name="T33" fmla="*/ 2253 h 3755"/>
                <a:gd name="T34" fmla="*/ 1627 w 3707"/>
                <a:gd name="T35" fmla="*/ 3755 h 3755"/>
                <a:gd name="T36" fmla="*/ 1002 w 3707"/>
                <a:gd name="T37" fmla="*/ 3755 h 3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707" h="3755">
                  <a:moveTo>
                    <a:pt x="1002" y="3755"/>
                  </a:moveTo>
                  <a:cubicBezTo>
                    <a:pt x="1502" y="2253"/>
                    <a:pt x="1502" y="2253"/>
                    <a:pt x="1502" y="2253"/>
                  </a:cubicBezTo>
                  <a:cubicBezTo>
                    <a:pt x="751" y="2253"/>
                    <a:pt x="751" y="2253"/>
                    <a:pt x="751" y="2253"/>
                  </a:cubicBezTo>
                  <a:cubicBezTo>
                    <a:pt x="625" y="2503"/>
                    <a:pt x="625" y="2503"/>
                    <a:pt x="625" y="2503"/>
                  </a:cubicBezTo>
                  <a:cubicBezTo>
                    <a:pt x="0" y="2503"/>
                    <a:pt x="0" y="2503"/>
                    <a:pt x="0" y="2503"/>
                  </a:cubicBezTo>
                  <a:cubicBezTo>
                    <a:pt x="209" y="1877"/>
                    <a:pt x="209" y="1877"/>
                    <a:pt x="209" y="1877"/>
                  </a:cubicBezTo>
                  <a:cubicBezTo>
                    <a:pt x="0" y="1251"/>
                    <a:pt x="0" y="1251"/>
                    <a:pt x="0" y="1251"/>
                  </a:cubicBezTo>
                  <a:cubicBezTo>
                    <a:pt x="625" y="1251"/>
                    <a:pt x="625" y="1251"/>
                    <a:pt x="625" y="1251"/>
                  </a:cubicBezTo>
                  <a:cubicBezTo>
                    <a:pt x="751" y="1502"/>
                    <a:pt x="751" y="1502"/>
                    <a:pt x="751" y="1502"/>
                  </a:cubicBezTo>
                  <a:cubicBezTo>
                    <a:pt x="1502" y="1502"/>
                    <a:pt x="1502" y="1502"/>
                    <a:pt x="1502" y="1502"/>
                  </a:cubicBezTo>
                  <a:cubicBezTo>
                    <a:pt x="1002" y="0"/>
                    <a:pt x="1002" y="0"/>
                    <a:pt x="1002" y="0"/>
                  </a:cubicBezTo>
                  <a:cubicBezTo>
                    <a:pt x="1627" y="0"/>
                    <a:pt x="1627" y="0"/>
                    <a:pt x="1627" y="0"/>
                  </a:cubicBezTo>
                  <a:cubicBezTo>
                    <a:pt x="2378" y="1502"/>
                    <a:pt x="2378" y="1502"/>
                    <a:pt x="2378" y="1502"/>
                  </a:cubicBezTo>
                  <a:cubicBezTo>
                    <a:pt x="3331" y="1502"/>
                    <a:pt x="3331" y="1502"/>
                    <a:pt x="3331" y="1502"/>
                  </a:cubicBezTo>
                  <a:cubicBezTo>
                    <a:pt x="3538" y="1502"/>
                    <a:pt x="3707" y="1670"/>
                    <a:pt x="3707" y="1877"/>
                  </a:cubicBezTo>
                  <a:cubicBezTo>
                    <a:pt x="3707" y="2084"/>
                    <a:pt x="3538" y="2253"/>
                    <a:pt x="3331" y="2253"/>
                  </a:cubicBezTo>
                  <a:cubicBezTo>
                    <a:pt x="2378" y="2253"/>
                    <a:pt x="2378" y="2253"/>
                    <a:pt x="2378" y="2253"/>
                  </a:cubicBezTo>
                  <a:cubicBezTo>
                    <a:pt x="1627" y="3755"/>
                    <a:pt x="1627" y="3755"/>
                    <a:pt x="1627" y="3755"/>
                  </a:cubicBezTo>
                  <a:lnTo>
                    <a:pt x="1002" y="3755"/>
                  </a:ln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882">
                <a:gradFill>
                  <a:gsLst>
                    <a:gs pos="0">
                      <a:srgbClr val="505050"/>
                    </a:gs>
                    <a:gs pos="100000">
                      <a:srgbClr val="505050"/>
                    </a:gs>
                  </a:gsLst>
                  <a:lin ang="5400000" scaled="1"/>
                </a:gradFill>
                <a:latin typeface="Segoe UI Semilight"/>
              </a:endParaRPr>
            </a:p>
          </p:txBody>
        </p:sp>
      </p:grpSp>
      <p:grpSp>
        <p:nvGrpSpPr>
          <p:cNvPr id="16" name="Group 15">
            <a:extLst>
              <a:ext uri="{FF2B5EF4-FFF2-40B4-BE49-F238E27FC236}">
                <a16:creationId xmlns:a16="http://schemas.microsoft.com/office/drawing/2014/main" id="{86419835-1863-4B8C-A991-2C39AE97EA31}"/>
              </a:ext>
            </a:extLst>
          </p:cNvPr>
          <p:cNvGrpSpPr/>
          <p:nvPr/>
        </p:nvGrpSpPr>
        <p:grpSpPr>
          <a:xfrm>
            <a:off x="6493427" y="1455559"/>
            <a:ext cx="1749270" cy="1056043"/>
            <a:chOff x="6623687" y="1483963"/>
            <a:chExt cx="1784601" cy="1077372"/>
          </a:xfrm>
        </p:grpSpPr>
        <p:sp>
          <p:nvSpPr>
            <p:cNvPr id="120" name="Rectangle 119">
              <a:extLst>
                <a:ext uri="{FF2B5EF4-FFF2-40B4-BE49-F238E27FC236}">
                  <a16:creationId xmlns:a16="http://schemas.microsoft.com/office/drawing/2014/main" id="{7A2D01C7-F8E4-41EA-8653-981F7ECAE3A2}"/>
                </a:ext>
              </a:extLst>
            </p:cNvPr>
            <p:cNvSpPr/>
            <p:nvPr/>
          </p:nvSpPr>
          <p:spPr bwMode="auto">
            <a:xfrm>
              <a:off x="7208837" y="1924757"/>
              <a:ext cx="631956" cy="636578"/>
            </a:xfrm>
            <a:prstGeom prst="rect">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1" name="Title 1"/>
            <p:cNvSpPr txBox="1">
              <a:spLocks/>
            </p:cNvSpPr>
            <p:nvPr/>
          </p:nvSpPr>
          <p:spPr>
            <a:xfrm>
              <a:off x="6623687" y="1483963"/>
              <a:ext cx="1784601" cy="339989"/>
            </a:xfrm>
            <a:prstGeom prst="rect">
              <a:avLst/>
            </a:prstGeom>
            <a:ln>
              <a:noFill/>
            </a:ln>
          </p:spPr>
          <p:txBody>
            <a:bodyPr vert="horz" lIns="91375" tIns="45688" rIns="91375" bIns="45688"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3523">
                <a:lnSpc>
                  <a:spcPct val="100000"/>
                </a:lnSpc>
                <a:defRPr/>
              </a:pPr>
              <a:r>
                <a:rPr lang="en-US" sz="1600" dirty="0">
                  <a:solidFill>
                    <a:srgbClr val="2C292A"/>
                  </a:solidFill>
                  <a:latin typeface="Segoe UI Semibold" panose="020B0702040204020203" pitchFamily="34" charset="0"/>
                  <a:cs typeface="Segoe UI" panose="020B0502040204020203" pitchFamily="34" charset="0"/>
                </a:rPr>
                <a:t>Travel </a:t>
              </a:r>
            </a:p>
            <a:p>
              <a:pPr defTabSz="913523">
                <a:lnSpc>
                  <a:spcPct val="100000"/>
                </a:lnSpc>
                <a:defRPr/>
              </a:pPr>
              <a:r>
                <a:rPr lang="en-US" sz="1600" dirty="0">
                  <a:solidFill>
                    <a:srgbClr val="2C292A"/>
                  </a:solidFill>
                  <a:latin typeface="Segoe UI Semibold" panose="020B0702040204020203" pitchFamily="34" charset="0"/>
                  <a:cs typeface="Segoe UI" panose="020B0502040204020203" pitchFamily="34" charset="0"/>
                </a:rPr>
                <a:t>Programs</a:t>
              </a:r>
            </a:p>
          </p:txBody>
        </p:sp>
        <p:sp>
          <p:nvSpPr>
            <p:cNvPr id="125" name="location_3" title="Icon of a map with a pin in it">
              <a:extLst>
                <a:ext uri="{FF2B5EF4-FFF2-40B4-BE49-F238E27FC236}">
                  <a16:creationId xmlns:a16="http://schemas.microsoft.com/office/drawing/2014/main" id="{9352174E-ACBA-4AA8-9669-AAE70A4A0684}"/>
                </a:ext>
              </a:extLst>
            </p:cNvPr>
            <p:cNvSpPr>
              <a:spLocks noChangeAspect="1" noEditPoints="1"/>
            </p:cNvSpPr>
            <p:nvPr/>
          </p:nvSpPr>
          <p:spPr bwMode="auto">
            <a:xfrm>
              <a:off x="7329678" y="2072894"/>
              <a:ext cx="395785" cy="332509"/>
            </a:xfrm>
            <a:custGeom>
              <a:avLst/>
              <a:gdLst>
                <a:gd name="T0" fmla="*/ 84 w 360"/>
                <a:gd name="T1" fmla="*/ 109 h 302"/>
                <a:gd name="T2" fmla="*/ 276 w 360"/>
                <a:gd name="T3" fmla="*/ 109 h 302"/>
                <a:gd name="T4" fmla="*/ 360 w 360"/>
                <a:gd name="T5" fmla="*/ 302 h 302"/>
                <a:gd name="T6" fmla="*/ 0 w 360"/>
                <a:gd name="T7" fmla="*/ 302 h 302"/>
                <a:gd name="T8" fmla="*/ 84 w 360"/>
                <a:gd name="T9" fmla="*/ 109 h 302"/>
                <a:gd name="T10" fmla="*/ 180 w 360"/>
                <a:gd name="T11" fmla="*/ 72 h 302"/>
                <a:gd name="T12" fmla="*/ 216 w 360"/>
                <a:gd name="T13" fmla="*/ 36 h 302"/>
                <a:gd name="T14" fmla="*/ 180 w 360"/>
                <a:gd name="T15" fmla="*/ 0 h 302"/>
                <a:gd name="T16" fmla="*/ 144 w 360"/>
                <a:gd name="T17" fmla="*/ 36 h 302"/>
                <a:gd name="T18" fmla="*/ 180 w 360"/>
                <a:gd name="T19" fmla="*/ 72 h 302"/>
                <a:gd name="T20" fmla="*/ 180 w 360"/>
                <a:gd name="T21" fmla="*/ 72 h 302"/>
                <a:gd name="T22" fmla="*/ 180 w 360"/>
                <a:gd name="T23" fmla="*/ 216 h 302"/>
                <a:gd name="T24" fmla="*/ 36 w 360"/>
                <a:gd name="T25" fmla="*/ 218 h 302"/>
                <a:gd name="T26" fmla="*/ 323 w 360"/>
                <a:gd name="T27" fmla="*/ 218 h 302"/>
                <a:gd name="T28" fmla="*/ 111 w 360"/>
                <a:gd name="T29" fmla="*/ 218 h 302"/>
                <a:gd name="T30" fmla="*/ 94 w 360"/>
                <a:gd name="T31" fmla="*/ 302 h 302"/>
                <a:gd name="T32" fmla="*/ 267 w 360"/>
                <a:gd name="T33" fmla="*/ 302 h 302"/>
                <a:gd name="T34" fmla="*/ 222 w 360"/>
                <a:gd name="T35" fmla="*/ 109 h 302"/>
                <a:gd name="T36" fmla="*/ 236 w 360"/>
                <a:gd name="T37" fmla="*/ 169 h 302"/>
                <a:gd name="T38" fmla="*/ 302 w 360"/>
                <a:gd name="T39" fmla="*/ 169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60" h="302">
                  <a:moveTo>
                    <a:pt x="84" y="109"/>
                  </a:moveTo>
                  <a:cubicBezTo>
                    <a:pt x="276" y="109"/>
                    <a:pt x="276" y="109"/>
                    <a:pt x="276" y="109"/>
                  </a:cubicBezTo>
                  <a:cubicBezTo>
                    <a:pt x="360" y="302"/>
                    <a:pt x="360" y="302"/>
                    <a:pt x="360" y="302"/>
                  </a:cubicBezTo>
                  <a:cubicBezTo>
                    <a:pt x="0" y="302"/>
                    <a:pt x="0" y="302"/>
                    <a:pt x="0" y="302"/>
                  </a:cubicBezTo>
                  <a:lnTo>
                    <a:pt x="84" y="109"/>
                  </a:lnTo>
                  <a:close/>
                  <a:moveTo>
                    <a:pt x="180" y="72"/>
                  </a:moveTo>
                  <a:cubicBezTo>
                    <a:pt x="200" y="72"/>
                    <a:pt x="216" y="56"/>
                    <a:pt x="216" y="36"/>
                  </a:cubicBezTo>
                  <a:cubicBezTo>
                    <a:pt x="216" y="16"/>
                    <a:pt x="200" y="0"/>
                    <a:pt x="180" y="0"/>
                  </a:cubicBezTo>
                  <a:cubicBezTo>
                    <a:pt x="160" y="0"/>
                    <a:pt x="144" y="16"/>
                    <a:pt x="144" y="36"/>
                  </a:cubicBezTo>
                  <a:cubicBezTo>
                    <a:pt x="144" y="56"/>
                    <a:pt x="160" y="72"/>
                    <a:pt x="180" y="72"/>
                  </a:cubicBezTo>
                  <a:close/>
                  <a:moveTo>
                    <a:pt x="180" y="72"/>
                  </a:moveTo>
                  <a:cubicBezTo>
                    <a:pt x="180" y="216"/>
                    <a:pt x="180" y="216"/>
                    <a:pt x="180" y="216"/>
                  </a:cubicBezTo>
                  <a:moveTo>
                    <a:pt x="36" y="218"/>
                  </a:moveTo>
                  <a:cubicBezTo>
                    <a:pt x="323" y="218"/>
                    <a:pt x="323" y="218"/>
                    <a:pt x="323" y="218"/>
                  </a:cubicBezTo>
                  <a:moveTo>
                    <a:pt x="111" y="218"/>
                  </a:moveTo>
                  <a:cubicBezTo>
                    <a:pt x="94" y="302"/>
                    <a:pt x="94" y="302"/>
                    <a:pt x="94" y="302"/>
                  </a:cubicBezTo>
                  <a:moveTo>
                    <a:pt x="267" y="302"/>
                  </a:moveTo>
                  <a:cubicBezTo>
                    <a:pt x="222" y="109"/>
                    <a:pt x="222" y="109"/>
                    <a:pt x="222" y="109"/>
                  </a:cubicBezTo>
                  <a:moveTo>
                    <a:pt x="236" y="169"/>
                  </a:moveTo>
                  <a:cubicBezTo>
                    <a:pt x="302" y="169"/>
                    <a:pt x="302" y="169"/>
                    <a:pt x="302" y="169"/>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882">
                <a:gradFill>
                  <a:gsLst>
                    <a:gs pos="0">
                      <a:srgbClr val="505050"/>
                    </a:gs>
                    <a:gs pos="100000">
                      <a:srgbClr val="505050"/>
                    </a:gs>
                  </a:gsLst>
                  <a:lin ang="5400000" scaled="1"/>
                </a:gradFill>
                <a:latin typeface="Segoe UI Semilight"/>
              </a:endParaRPr>
            </a:p>
          </p:txBody>
        </p:sp>
      </p:grpSp>
      <p:grpSp>
        <p:nvGrpSpPr>
          <p:cNvPr id="15" name="Group 14">
            <a:extLst>
              <a:ext uri="{FF2B5EF4-FFF2-40B4-BE49-F238E27FC236}">
                <a16:creationId xmlns:a16="http://schemas.microsoft.com/office/drawing/2014/main" id="{DCBFFD67-D127-4163-ADBF-295F359EBD88}"/>
              </a:ext>
            </a:extLst>
          </p:cNvPr>
          <p:cNvGrpSpPr/>
          <p:nvPr/>
        </p:nvGrpSpPr>
        <p:grpSpPr>
          <a:xfrm>
            <a:off x="4950751" y="999771"/>
            <a:ext cx="2248758" cy="1070290"/>
            <a:chOff x="5049858" y="1018970"/>
            <a:chExt cx="2294176" cy="1091907"/>
          </a:xfrm>
        </p:grpSpPr>
        <p:sp>
          <p:nvSpPr>
            <p:cNvPr id="131" name="Oval 130"/>
            <p:cNvSpPr/>
            <p:nvPr/>
          </p:nvSpPr>
          <p:spPr bwMode="auto">
            <a:xfrm>
              <a:off x="5878500" y="1471070"/>
              <a:ext cx="639810" cy="639807"/>
            </a:xfrm>
            <a:prstGeom prst="ellipse">
              <a:avLst/>
            </a:prstGeom>
            <a:solidFill>
              <a:srgbClr val="0070C0"/>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694" rIns="0" bIns="45694" numCol="1" spcCol="0" rtlCol="0" fromWordArt="0" anchor="ctr" anchorCtr="0" forceAA="0" compatLnSpc="1">
              <a:prstTxWarp prst="textNoShape">
                <a:avLst/>
              </a:prstTxWarp>
              <a:noAutofit/>
            </a:bodyPr>
            <a:lstStyle/>
            <a:p>
              <a:pPr algn="ctr" defTabSz="913400" fontAlgn="base">
                <a:spcBef>
                  <a:spcPct val="0"/>
                </a:spcBef>
                <a:spcAft>
                  <a:spcPct val="0"/>
                </a:spcAft>
                <a:defRPr/>
              </a:pPr>
              <a:endParaRPr lang="en-US" sz="1961" kern="0">
                <a:gradFill>
                  <a:gsLst>
                    <a:gs pos="5439">
                      <a:srgbClr val="F8F8F8"/>
                    </a:gs>
                    <a:gs pos="10000">
                      <a:srgbClr val="F8F8F8"/>
                    </a:gs>
                  </a:gsLst>
                  <a:lin ang="5400000" scaled="0"/>
                </a:gradFill>
                <a:latin typeface="Segoe UI Semilight"/>
              </a:endParaRPr>
            </a:p>
          </p:txBody>
        </p:sp>
        <p:sp>
          <p:nvSpPr>
            <p:cNvPr id="292" name="Title 1"/>
            <p:cNvSpPr txBox="1">
              <a:spLocks/>
            </p:cNvSpPr>
            <p:nvPr/>
          </p:nvSpPr>
          <p:spPr>
            <a:xfrm>
              <a:off x="5049858" y="1018970"/>
              <a:ext cx="2294176" cy="339989"/>
            </a:xfrm>
            <a:prstGeom prst="rect">
              <a:avLst/>
            </a:prstGeom>
            <a:ln>
              <a:noFill/>
            </a:ln>
          </p:spPr>
          <p:txBody>
            <a:bodyPr vert="horz" lIns="91375" tIns="45688" rIns="91375" bIns="45688"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3523">
                <a:lnSpc>
                  <a:spcPct val="100000"/>
                </a:lnSpc>
                <a:defRPr/>
              </a:pPr>
              <a:r>
                <a:rPr lang="en-US" sz="1600" dirty="0">
                  <a:solidFill>
                    <a:srgbClr val="2C292A"/>
                  </a:solidFill>
                  <a:latin typeface="Segoe UI Semibold" panose="020B0702040204020203" pitchFamily="34" charset="0"/>
                  <a:cs typeface="Segoe UI" panose="020B0502040204020203" pitchFamily="34" charset="0"/>
                </a:rPr>
                <a:t>Customer connections</a:t>
              </a:r>
            </a:p>
          </p:txBody>
        </p:sp>
        <p:sp>
          <p:nvSpPr>
            <p:cNvPr id="126" name="Commitments_EC4D" title="Icon of a handshake">
              <a:extLst>
                <a:ext uri="{FF2B5EF4-FFF2-40B4-BE49-F238E27FC236}">
                  <a16:creationId xmlns:a16="http://schemas.microsoft.com/office/drawing/2014/main" id="{F11FBDBA-03E2-487E-9580-2D4861D4C6BD}"/>
                </a:ext>
              </a:extLst>
            </p:cNvPr>
            <p:cNvSpPr>
              <a:spLocks noChangeAspect="1" noEditPoints="1"/>
            </p:cNvSpPr>
            <p:nvPr/>
          </p:nvSpPr>
          <p:spPr bwMode="auto">
            <a:xfrm>
              <a:off x="6024519" y="1638420"/>
              <a:ext cx="354628" cy="332509"/>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1765">
                <a:solidFill>
                  <a:srgbClr val="353535"/>
                </a:solidFill>
                <a:latin typeface="Segoe UI Semilight"/>
              </a:endParaRPr>
            </a:p>
          </p:txBody>
        </p:sp>
      </p:grpSp>
      <p:grpSp>
        <p:nvGrpSpPr>
          <p:cNvPr id="17" name="Group 16">
            <a:extLst>
              <a:ext uri="{FF2B5EF4-FFF2-40B4-BE49-F238E27FC236}">
                <a16:creationId xmlns:a16="http://schemas.microsoft.com/office/drawing/2014/main" id="{B4600A68-A298-4CF6-A1ED-EABB0ACE7B89}"/>
              </a:ext>
            </a:extLst>
          </p:cNvPr>
          <p:cNvGrpSpPr/>
          <p:nvPr/>
        </p:nvGrpSpPr>
        <p:grpSpPr>
          <a:xfrm>
            <a:off x="7613282" y="906302"/>
            <a:ext cx="1502322" cy="1076034"/>
            <a:chOff x="7766162" y="923612"/>
            <a:chExt cx="1532664" cy="1097767"/>
          </a:xfrm>
        </p:grpSpPr>
        <p:sp>
          <p:nvSpPr>
            <p:cNvPr id="247" name="Oval 246"/>
            <p:cNvSpPr/>
            <p:nvPr/>
          </p:nvSpPr>
          <p:spPr>
            <a:xfrm rot="5400000">
              <a:off x="8298224" y="1404570"/>
              <a:ext cx="616809" cy="616809"/>
            </a:xfrm>
            <a:prstGeom prst="ellipse">
              <a:avLst/>
            </a:prstGeom>
            <a:solidFill>
              <a:schemeClr val="accent4"/>
            </a:solidFill>
            <a:ln w="28575" cap="flat" cmpd="sng" algn="ctr">
              <a:noFill/>
              <a:prstDash val="solid"/>
            </a:ln>
            <a:effectLst/>
          </p:spPr>
          <p:txBody>
            <a:bodyPr rtlCol="0" anchor="ctr"/>
            <a:lstStyle/>
            <a:p>
              <a:pPr algn="ctr" defTabSz="913523">
                <a:defRPr/>
              </a:pPr>
              <a:endParaRPr lang="en-GB" sz="1400" kern="0">
                <a:solidFill>
                  <a:prstClr val="white"/>
                </a:solidFill>
                <a:latin typeface="Calibri" panose="020F0502020204030204"/>
              </a:endParaRPr>
            </a:p>
          </p:txBody>
        </p:sp>
        <p:sp>
          <p:nvSpPr>
            <p:cNvPr id="234" name="Title 1">
              <a:extLst>
                <a:ext uri="{FF2B5EF4-FFF2-40B4-BE49-F238E27FC236}">
                  <a16:creationId xmlns:a16="http://schemas.microsoft.com/office/drawing/2014/main" id="{BAF9542F-8BEA-4164-90B9-B4FDA460C075}"/>
                </a:ext>
              </a:extLst>
            </p:cNvPr>
            <p:cNvSpPr txBox="1">
              <a:spLocks/>
            </p:cNvSpPr>
            <p:nvPr/>
          </p:nvSpPr>
          <p:spPr>
            <a:xfrm>
              <a:off x="7766162" y="923612"/>
              <a:ext cx="1532664" cy="453343"/>
            </a:xfrm>
            <a:prstGeom prst="rect">
              <a:avLst/>
            </a:prstGeom>
            <a:ln>
              <a:noFill/>
            </a:ln>
          </p:spPr>
          <p:txBody>
            <a:bodyPr vert="horz" lIns="91375" tIns="45688" rIns="91375" bIns="45688"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3523">
                <a:lnSpc>
                  <a:spcPct val="100000"/>
                </a:lnSpc>
                <a:defRPr/>
              </a:pPr>
              <a:r>
                <a:rPr lang="en-US" sz="1600" dirty="0">
                  <a:solidFill>
                    <a:srgbClr val="2C292A"/>
                  </a:solidFill>
                  <a:latin typeface="Segoe UI Semibold" panose="020B0702040204020203" pitchFamily="34" charset="0"/>
                  <a:cs typeface="Segoe UI" panose="020B0502040204020203" pitchFamily="34" charset="0"/>
                </a:rPr>
                <a:t>Travel innovation</a:t>
              </a:r>
            </a:p>
          </p:txBody>
        </p:sp>
        <p:sp>
          <p:nvSpPr>
            <p:cNvPr id="128" name="Gravity" title="Icon of a solar system">
              <a:extLst>
                <a:ext uri="{FF2B5EF4-FFF2-40B4-BE49-F238E27FC236}">
                  <a16:creationId xmlns:a16="http://schemas.microsoft.com/office/drawing/2014/main" id="{CF7C4F3E-9B26-44D2-8588-31DAD4FC8D81}"/>
                </a:ext>
              </a:extLst>
            </p:cNvPr>
            <p:cNvSpPr>
              <a:spLocks noChangeAspect="1" noEditPoints="1"/>
            </p:cNvSpPr>
            <p:nvPr/>
          </p:nvSpPr>
          <p:spPr bwMode="auto">
            <a:xfrm>
              <a:off x="8443875" y="1547656"/>
              <a:ext cx="333037" cy="332509"/>
            </a:xfrm>
            <a:custGeom>
              <a:avLst/>
              <a:gdLst>
                <a:gd name="T0" fmla="*/ 96 w 356"/>
                <a:gd name="T1" fmla="*/ 178 h 356"/>
                <a:gd name="T2" fmla="*/ 178 w 356"/>
                <a:gd name="T3" fmla="*/ 96 h 356"/>
                <a:gd name="T4" fmla="*/ 260 w 356"/>
                <a:gd name="T5" fmla="*/ 178 h 356"/>
                <a:gd name="T6" fmla="*/ 178 w 356"/>
                <a:gd name="T7" fmla="*/ 260 h 356"/>
                <a:gd name="T8" fmla="*/ 96 w 356"/>
                <a:gd name="T9" fmla="*/ 178 h 356"/>
                <a:gd name="T10" fmla="*/ 310 w 356"/>
                <a:gd name="T11" fmla="*/ 185 h 356"/>
                <a:gd name="T12" fmla="*/ 310 w 356"/>
                <a:gd name="T13" fmla="*/ 178 h 356"/>
                <a:gd name="T14" fmla="*/ 178 w 356"/>
                <a:gd name="T15" fmla="*/ 46 h 356"/>
                <a:gd name="T16" fmla="*/ 46 w 356"/>
                <a:gd name="T17" fmla="*/ 178 h 356"/>
                <a:gd name="T18" fmla="*/ 178 w 356"/>
                <a:gd name="T19" fmla="*/ 310 h 356"/>
                <a:gd name="T20" fmla="*/ 297 w 356"/>
                <a:gd name="T21" fmla="*/ 235 h 356"/>
                <a:gd name="T22" fmla="*/ 44 w 356"/>
                <a:gd name="T23" fmla="*/ 60 h 356"/>
                <a:gd name="T24" fmla="*/ 0 w 356"/>
                <a:gd name="T25" fmla="*/ 178 h 356"/>
                <a:gd name="T26" fmla="*/ 178 w 356"/>
                <a:gd name="T27" fmla="*/ 356 h 356"/>
                <a:gd name="T28" fmla="*/ 356 w 356"/>
                <a:gd name="T29" fmla="*/ 178 h 356"/>
                <a:gd name="T30" fmla="*/ 178 w 356"/>
                <a:gd name="T31" fmla="*/ 0 h 356"/>
                <a:gd name="T32" fmla="*/ 80 w 356"/>
                <a:gd name="T33" fmla="*/ 29 h 356"/>
                <a:gd name="T34" fmla="*/ 64 w 356"/>
                <a:gd name="T35" fmla="*/ 17 h 356"/>
                <a:gd name="T36" fmla="*/ 41 w 356"/>
                <a:gd name="T37" fmla="*/ 40 h 356"/>
                <a:gd name="T38" fmla="*/ 64 w 356"/>
                <a:gd name="T39" fmla="*/ 63 h 356"/>
                <a:gd name="T40" fmla="*/ 87 w 356"/>
                <a:gd name="T41" fmla="*/ 40 h 356"/>
                <a:gd name="T42" fmla="*/ 64 w 356"/>
                <a:gd name="T43" fmla="*/ 17 h 356"/>
                <a:gd name="T44" fmla="*/ 306 w 356"/>
                <a:gd name="T45" fmla="*/ 189 h 356"/>
                <a:gd name="T46" fmla="*/ 283 w 356"/>
                <a:gd name="T47" fmla="*/ 212 h 356"/>
                <a:gd name="T48" fmla="*/ 306 w 356"/>
                <a:gd name="T49" fmla="*/ 235 h 356"/>
                <a:gd name="T50" fmla="*/ 329 w 356"/>
                <a:gd name="T51" fmla="*/ 212 h 356"/>
                <a:gd name="T52" fmla="*/ 306 w 356"/>
                <a:gd name="T53" fmla="*/ 189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56" h="356">
                  <a:moveTo>
                    <a:pt x="96" y="178"/>
                  </a:moveTo>
                  <a:cubicBezTo>
                    <a:pt x="96" y="133"/>
                    <a:pt x="133" y="96"/>
                    <a:pt x="178" y="96"/>
                  </a:cubicBezTo>
                  <a:cubicBezTo>
                    <a:pt x="223" y="96"/>
                    <a:pt x="260" y="133"/>
                    <a:pt x="260" y="178"/>
                  </a:cubicBezTo>
                  <a:cubicBezTo>
                    <a:pt x="260" y="223"/>
                    <a:pt x="223" y="260"/>
                    <a:pt x="178" y="260"/>
                  </a:cubicBezTo>
                  <a:cubicBezTo>
                    <a:pt x="133" y="260"/>
                    <a:pt x="96" y="223"/>
                    <a:pt x="96" y="178"/>
                  </a:cubicBezTo>
                  <a:close/>
                  <a:moveTo>
                    <a:pt x="310" y="185"/>
                  </a:moveTo>
                  <a:cubicBezTo>
                    <a:pt x="310" y="183"/>
                    <a:pt x="310" y="180"/>
                    <a:pt x="310" y="178"/>
                  </a:cubicBezTo>
                  <a:cubicBezTo>
                    <a:pt x="310" y="105"/>
                    <a:pt x="251" y="46"/>
                    <a:pt x="178" y="46"/>
                  </a:cubicBezTo>
                  <a:cubicBezTo>
                    <a:pt x="105" y="46"/>
                    <a:pt x="46" y="105"/>
                    <a:pt x="46" y="178"/>
                  </a:cubicBezTo>
                  <a:cubicBezTo>
                    <a:pt x="46" y="251"/>
                    <a:pt x="105" y="310"/>
                    <a:pt x="178" y="310"/>
                  </a:cubicBezTo>
                  <a:cubicBezTo>
                    <a:pt x="230" y="310"/>
                    <a:pt x="276" y="279"/>
                    <a:pt x="297" y="235"/>
                  </a:cubicBezTo>
                  <a:moveTo>
                    <a:pt x="44" y="60"/>
                  </a:moveTo>
                  <a:cubicBezTo>
                    <a:pt x="17" y="92"/>
                    <a:pt x="0" y="133"/>
                    <a:pt x="0" y="178"/>
                  </a:cubicBezTo>
                  <a:cubicBezTo>
                    <a:pt x="0" y="276"/>
                    <a:pt x="80" y="356"/>
                    <a:pt x="178" y="356"/>
                  </a:cubicBezTo>
                  <a:cubicBezTo>
                    <a:pt x="276" y="356"/>
                    <a:pt x="356" y="276"/>
                    <a:pt x="356" y="178"/>
                  </a:cubicBezTo>
                  <a:cubicBezTo>
                    <a:pt x="356" y="80"/>
                    <a:pt x="276" y="0"/>
                    <a:pt x="178" y="0"/>
                  </a:cubicBezTo>
                  <a:cubicBezTo>
                    <a:pt x="142" y="0"/>
                    <a:pt x="108" y="11"/>
                    <a:pt x="80" y="29"/>
                  </a:cubicBezTo>
                  <a:moveTo>
                    <a:pt x="64" y="17"/>
                  </a:moveTo>
                  <a:cubicBezTo>
                    <a:pt x="51" y="17"/>
                    <a:pt x="41" y="27"/>
                    <a:pt x="41" y="40"/>
                  </a:cubicBezTo>
                  <a:cubicBezTo>
                    <a:pt x="41" y="53"/>
                    <a:pt x="51" y="63"/>
                    <a:pt x="64" y="63"/>
                  </a:cubicBezTo>
                  <a:cubicBezTo>
                    <a:pt x="77" y="63"/>
                    <a:pt x="87" y="53"/>
                    <a:pt x="87" y="40"/>
                  </a:cubicBezTo>
                  <a:cubicBezTo>
                    <a:pt x="87" y="27"/>
                    <a:pt x="77" y="17"/>
                    <a:pt x="64" y="17"/>
                  </a:cubicBezTo>
                  <a:close/>
                  <a:moveTo>
                    <a:pt x="306" y="189"/>
                  </a:moveTo>
                  <a:cubicBezTo>
                    <a:pt x="293" y="189"/>
                    <a:pt x="283" y="199"/>
                    <a:pt x="283" y="212"/>
                  </a:cubicBezTo>
                  <a:cubicBezTo>
                    <a:pt x="283" y="225"/>
                    <a:pt x="293" y="235"/>
                    <a:pt x="306" y="235"/>
                  </a:cubicBezTo>
                  <a:cubicBezTo>
                    <a:pt x="319" y="235"/>
                    <a:pt x="329" y="225"/>
                    <a:pt x="329" y="212"/>
                  </a:cubicBezTo>
                  <a:cubicBezTo>
                    <a:pt x="329" y="199"/>
                    <a:pt x="319" y="189"/>
                    <a:pt x="306" y="189"/>
                  </a:cubicBez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1765">
                <a:solidFill>
                  <a:srgbClr val="353535"/>
                </a:solidFill>
                <a:latin typeface="Segoe UI Semilight"/>
              </a:endParaRPr>
            </a:p>
          </p:txBody>
        </p:sp>
      </p:grpSp>
      <p:grpSp>
        <p:nvGrpSpPr>
          <p:cNvPr id="13" name="Group 12">
            <a:extLst>
              <a:ext uri="{FF2B5EF4-FFF2-40B4-BE49-F238E27FC236}">
                <a16:creationId xmlns:a16="http://schemas.microsoft.com/office/drawing/2014/main" id="{FA01A7D3-A604-4867-9771-9A1603770BC9}"/>
              </a:ext>
            </a:extLst>
          </p:cNvPr>
          <p:cNvGrpSpPr/>
          <p:nvPr/>
        </p:nvGrpSpPr>
        <p:grpSpPr>
          <a:xfrm>
            <a:off x="3055207" y="1960752"/>
            <a:ext cx="1697901" cy="1037733"/>
            <a:chOff x="3116030" y="1999359"/>
            <a:chExt cx="1732192" cy="1058692"/>
          </a:xfrm>
        </p:grpSpPr>
        <p:sp>
          <p:nvSpPr>
            <p:cNvPr id="173" name="Title 1">
              <a:extLst>
                <a:ext uri="{FF2B5EF4-FFF2-40B4-BE49-F238E27FC236}">
                  <a16:creationId xmlns:a16="http://schemas.microsoft.com/office/drawing/2014/main" id="{97473D93-21ED-46F5-B73A-D0B1EBC6940A}"/>
                </a:ext>
              </a:extLst>
            </p:cNvPr>
            <p:cNvSpPr txBox="1">
              <a:spLocks/>
            </p:cNvSpPr>
            <p:nvPr/>
          </p:nvSpPr>
          <p:spPr>
            <a:xfrm>
              <a:off x="3116030" y="2718062"/>
              <a:ext cx="1732192" cy="339989"/>
            </a:xfrm>
            <a:prstGeom prst="rect">
              <a:avLst/>
            </a:prstGeom>
            <a:ln>
              <a:noFill/>
            </a:ln>
          </p:spPr>
          <p:txBody>
            <a:bodyPr vert="horz" lIns="91375" tIns="45688" rIns="91375" bIns="45688"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3523">
                <a:lnSpc>
                  <a:spcPct val="100000"/>
                </a:lnSpc>
                <a:defRPr/>
              </a:pPr>
              <a:r>
                <a:rPr lang="en-US" sz="1600" dirty="0">
                  <a:solidFill>
                    <a:srgbClr val="2C292A"/>
                  </a:solidFill>
                  <a:latin typeface="Segoe UI Semibold" panose="020B0702040204020203" pitchFamily="34" charset="0"/>
                  <a:cs typeface="Segoe UI" panose="020B0502040204020203" pitchFamily="34" charset="0"/>
                </a:rPr>
                <a:t>Sales </a:t>
              </a:r>
            </a:p>
          </p:txBody>
        </p:sp>
        <p:sp>
          <p:nvSpPr>
            <p:cNvPr id="2" name="Rectangle 1">
              <a:extLst>
                <a:ext uri="{FF2B5EF4-FFF2-40B4-BE49-F238E27FC236}">
                  <a16:creationId xmlns:a16="http://schemas.microsoft.com/office/drawing/2014/main" id="{2A4F0E43-9276-4EB4-BC87-C04ADBEC6E97}"/>
                </a:ext>
              </a:extLst>
            </p:cNvPr>
            <p:cNvSpPr/>
            <p:nvPr/>
          </p:nvSpPr>
          <p:spPr bwMode="auto">
            <a:xfrm>
              <a:off x="3679243" y="1999359"/>
              <a:ext cx="631956" cy="636578"/>
            </a:xfrm>
            <a:prstGeom prst="rect">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32" name="Financial_E7BB" title="Icon of a chart made of vertical lines with a line tracing the top of each, turning into an arrow pointing up">
              <a:extLst>
                <a:ext uri="{FF2B5EF4-FFF2-40B4-BE49-F238E27FC236}">
                  <a16:creationId xmlns:a16="http://schemas.microsoft.com/office/drawing/2014/main" id="{10371FF3-4924-425B-AB8C-60C3E0759EE4}"/>
                </a:ext>
              </a:extLst>
            </p:cNvPr>
            <p:cNvSpPr>
              <a:spLocks noChangeAspect="1" noEditPoints="1"/>
            </p:cNvSpPr>
            <p:nvPr/>
          </p:nvSpPr>
          <p:spPr bwMode="auto">
            <a:xfrm>
              <a:off x="3808844" y="2140013"/>
              <a:ext cx="372755" cy="332509"/>
            </a:xfrm>
            <a:custGeom>
              <a:avLst/>
              <a:gdLst>
                <a:gd name="T0" fmla="*/ 47 w 4770"/>
                <a:gd name="T1" fmla="*/ 4255 h 4255"/>
                <a:gd name="T2" fmla="*/ 47 w 4770"/>
                <a:gd name="T3" fmla="*/ 3626 h 4255"/>
                <a:gd name="T4" fmla="*/ 676 w 4770"/>
                <a:gd name="T5" fmla="*/ 4255 h 4255"/>
                <a:gd name="T6" fmla="*/ 676 w 4770"/>
                <a:gd name="T7" fmla="*/ 2996 h 4255"/>
                <a:gd name="T8" fmla="*/ 1306 w 4770"/>
                <a:gd name="T9" fmla="*/ 4255 h 4255"/>
                <a:gd name="T10" fmla="*/ 1306 w 4770"/>
                <a:gd name="T11" fmla="*/ 2366 h 4255"/>
                <a:gd name="T12" fmla="*/ 1935 w 4770"/>
                <a:gd name="T13" fmla="*/ 4255 h 4255"/>
                <a:gd name="T14" fmla="*/ 1935 w 4770"/>
                <a:gd name="T15" fmla="*/ 1736 h 4255"/>
                <a:gd name="T16" fmla="*/ 2564 w 4770"/>
                <a:gd name="T17" fmla="*/ 4255 h 4255"/>
                <a:gd name="T18" fmla="*/ 2564 w 4770"/>
                <a:gd name="T19" fmla="*/ 1736 h 4255"/>
                <a:gd name="T20" fmla="*/ 3194 w 4770"/>
                <a:gd name="T21" fmla="*/ 4255 h 4255"/>
                <a:gd name="T22" fmla="*/ 3194 w 4770"/>
                <a:gd name="T23" fmla="*/ 2361 h 4255"/>
                <a:gd name="T24" fmla="*/ 3823 w 4770"/>
                <a:gd name="T25" fmla="*/ 4255 h 4255"/>
                <a:gd name="T26" fmla="*/ 3823 w 4770"/>
                <a:gd name="T27" fmla="*/ 1736 h 4255"/>
                <a:gd name="T28" fmla="*/ 4453 w 4770"/>
                <a:gd name="T29" fmla="*/ 4255 h 4255"/>
                <a:gd name="T30" fmla="*/ 4453 w 4770"/>
                <a:gd name="T31" fmla="*/ 1424 h 4255"/>
                <a:gd name="T32" fmla="*/ 4760 w 4770"/>
                <a:gd name="T33" fmla="*/ 5 h 4255"/>
                <a:gd name="T34" fmla="*/ 3191 w 4770"/>
                <a:gd name="T35" fmla="*/ 1575 h 4255"/>
                <a:gd name="T36" fmla="*/ 2247 w 4770"/>
                <a:gd name="T37" fmla="*/ 630 h 4255"/>
                <a:gd name="T38" fmla="*/ 0 w 4770"/>
                <a:gd name="T39" fmla="*/ 2879 h 4255"/>
                <a:gd name="T40" fmla="*/ 4770 w 4770"/>
                <a:gd name="T41" fmla="*/ 948 h 4255"/>
                <a:gd name="T42" fmla="*/ 4770 w 4770"/>
                <a:gd name="T43" fmla="*/ 0 h 4255"/>
                <a:gd name="T44" fmla="*/ 3818 w 4770"/>
                <a:gd name="T45" fmla="*/ 0 h 4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70" h="4255">
                  <a:moveTo>
                    <a:pt x="47" y="4255"/>
                  </a:moveTo>
                  <a:lnTo>
                    <a:pt x="47" y="3626"/>
                  </a:lnTo>
                  <a:moveTo>
                    <a:pt x="676" y="4255"/>
                  </a:moveTo>
                  <a:lnTo>
                    <a:pt x="676" y="2996"/>
                  </a:lnTo>
                  <a:moveTo>
                    <a:pt x="1306" y="4255"/>
                  </a:moveTo>
                  <a:lnTo>
                    <a:pt x="1306" y="2366"/>
                  </a:lnTo>
                  <a:moveTo>
                    <a:pt x="1935" y="4255"/>
                  </a:moveTo>
                  <a:lnTo>
                    <a:pt x="1935" y="1736"/>
                  </a:lnTo>
                  <a:moveTo>
                    <a:pt x="2564" y="4255"/>
                  </a:moveTo>
                  <a:lnTo>
                    <a:pt x="2564" y="1736"/>
                  </a:lnTo>
                  <a:moveTo>
                    <a:pt x="3194" y="4255"/>
                  </a:moveTo>
                  <a:lnTo>
                    <a:pt x="3194" y="2361"/>
                  </a:lnTo>
                  <a:moveTo>
                    <a:pt x="3823" y="4255"/>
                  </a:moveTo>
                  <a:lnTo>
                    <a:pt x="3823" y="1736"/>
                  </a:lnTo>
                  <a:moveTo>
                    <a:pt x="4453" y="4255"/>
                  </a:moveTo>
                  <a:lnTo>
                    <a:pt x="4453" y="1424"/>
                  </a:lnTo>
                  <a:moveTo>
                    <a:pt x="4760" y="5"/>
                  </a:moveTo>
                  <a:lnTo>
                    <a:pt x="3191" y="1575"/>
                  </a:lnTo>
                  <a:lnTo>
                    <a:pt x="2247" y="630"/>
                  </a:lnTo>
                  <a:lnTo>
                    <a:pt x="0" y="2879"/>
                  </a:lnTo>
                  <a:moveTo>
                    <a:pt x="4770" y="948"/>
                  </a:moveTo>
                  <a:lnTo>
                    <a:pt x="4770" y="0"/>
                  </a:lnTo>
                  <a:lnTo>
                    <a:pt x="3818" y="0"/>
                  </a:lnTo>
                </a:path>
              </a:pathLst>
            </a:custGeom>
            <a:noFill/>
            <a:ln w="15875" cap="sq">
              <a:solidFill>
                <a:schemeClr val="bg1"/>
              </a:solidFill>
              <a:prstDash val="solid"/>
              <a:miter lim="800000"/>
              <a:headEnd/>
              <a:tailEnd/>
            </a:ln>
          </p:spPr>
          <p:txBody>
            <a:bodyPr vert="horz" wrap="square" lIns="89630" tIns="44814" rIns="89630" bIns="44814" numCol="1" anchor="t" anchorCtr="0" compatLnSpc="1">
              <a:prstTxWarp prst="textNoShape">
                <a:avLst/>
              </a:prstTxWarp>
            </a:bodyPr>
            <a:lstStyle/>
            <a:p>
              <a:pPr defTabSz="914192"/>
              <a:endParaRPr lang="en-US" sz="882">
                <a:gradFill>
                  <a:gsLst>
                    <a:gs pos="0">
                      <a:srgbClr val="505050"/>
                    </a:gs>
                    <a:gs pos="100000">
                      <a:srgbClr val="505050"/>
                    </a:gs>
                  </a:gsLst>
                  <a:lin ang="5400000" scaled="1"/>
                </a:gradFill>
                <a:latin typeface="Segoe UI Semilight"/>
              </a:endParaRPr>
            </a:p>
          </p:txBody>
        </p:sp>
      </p:grpSp>
      <p:grpSp>
        <p:nvGrpSpPr>
          <p:cNvPr id="6" name="Group 5">
            <a:extLst>
              <a:ext uri="{FF2B5EF4-FFF2-40B4-BE49-F238E27FC236}">
                <a16:creationId xmlns:a16="http://schemas.microsoft.com/office/drawing/2014/main" id="{AE1CE15B-6956-4CAF-84ED-8CBF9B5FBFCF}"/>
              </a:ext>
            </a:extLst>
          </p:cNvPr>
          <p:cNvGrpSpPr/>
          <p:nvPr/>
        </p:nvGrpSpPr>
        <p:grpSpPr>
          <a:xfrm>
            <a:off x="1067859" y="2579405"/>
            <a:ext cx="1564325" cy="993324"/>
            <a:chOff x="1088543" y="2630508"/>
            <a:chExt cx="1595919" cy="1013386"/>
          </a:xfrm>
        </p:grpSpPr>
        <p:sp>
          <p:nvSpPr>
            <p:cNvPr id="259" name="Title 1"/>
            <p:cNvSpPr txBox="1">
              <a:spLocks/>
            </p:cNvSpPr>
            <p:nvPr/>
          </p:nvSpPr>
          <p:spPr>
            <a:xfrm>
              <a:off x="1088543" y="2630508"/>
              <a:ext cx="1595919" cy="462843"/>
            </a:xfrm>
            <a:prstGeom prst="rect">
              <a:avLst/>
            </a:prstGeom>
            <a:ln>
              <a:noFill/>
            </a:ln>
          </p:spPr>
          <p:txBody>
            <a:bodyPr vert="horz" lIns="91375" tIns="45688" rIns="91375" bIns="45688"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defTabSz="913523">
                <a:lnSpc>
                  <a:spcPct val="100000"/>
                </a:lnSpc>
                <a:defRPr/>
              </a:pPr>
              <a:r>
                <a:rPr lang="en-US" sz="1600" dirty="0">
                  <a:solidFill>
                    <a:srgbClr val="2C292A"/>
                  </a:solidFill>
                  <a:latin typeface="Segoe UI Semibold" panose="020B0702040204020203" pitchFamily="34" charset="0"/>
                  <a:cs typeface="Segoe UI" panose="020B0502040204020203" pitchFamily="34" charset="0"/>
                </a:rPr>
                <a:t>Regional sales</a:t>
              </a:r>
            </a:p>
          </p:txBody>
        </p:sp>
        <p:sp>
          <p:nvSpPr>
            <p:cNvPr id="98" name="Oval 97"/>
            <p:cNvSpPr/>
            <p:nvPr/>
          </p:nvSpPr>
          <p:spPr bwMode="auto">
            <a:xfrm>
              <a:off x="1993742" y="3000436"/>
              <a:ext cx="643460" cy="643458"/>
            </a:xfrm>
            <a:prstGeom prst="ellipse">
              <a:avLst/>
            </a:prstGeom>
            <a:solidFill>
              <a:srgbClr val="0078D7"/>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694" rIns="0" bIns="45694" numCol="1" spcCol="0" rtlCol="0" fromWordArt="0" anchor="ctr" anchorCtr="0" forceAA="0" compatLnSpc="1">
              <a:prstTxWarp prst="textNoShape">
                <a:avLst/>
              </a:prstTxWarp>
              <a:noAutofit/>
            </a:bodyPr>
            <a:lstStyle/>
            <a:p>
              <a:pPr algn="ctr" defTabSz="913400" fontAlgn="base">
                <a:spcBef>
                  <a:spcPct val="0"/>
                </a:spcBef>
                <a:spcAft>
                  <a:spcPct val="0"/>
                </a:spcAft>
                <a:defRPr/>
              </a:pPr>
              <a:endParaRPr lang="en-US" sz="1961" kern="0">
                <a:gradFill>
                  <a:gsLst>
                    <a:gs pos="5439">
                      <a:srgbClr val="F8F8F8"/>
                    </a:gs>
                    <a:gs pos="10000">
                      <a:srgbClr val="F8F8F8"/>
                    </a:gs>
                  </a:gsLst>
                  <a:lin ang="5400000" scaled="0"/>
                </a:gradFill>
                <a:latin typeface="Segoe UI Semilight"/>
              </a:endParaRPr>
            </a:p>
          </p:txBody>
        </p:sp>
        <p:sp>
          <p:nvSpPr>
            <p:cNvPr id="134" name="money_2" title="Icon of a dollar sign with an arrow around it pointing clockwise">
              <a:extLst>
                <a:ext uri="{FF2B5EF4-FFF2-40B4-BE49-F238E27FC236}">
                  <a16:creationId xmlns:a16="http://schemas.microsoft.com/office/drawing/2014/main" id="{5DADC16C-51FD-4EB5-A45B-20581DFABD2E}"/>
                </a:ext>
              </a:extLst>
            </p:cNvPr>
            <p:cNvSpPr>
              <a:spLocks noChangeAspect="1" noEditPoints="1"/>
            </p:cNvSpPr>
            <p:nvPr/>
          </p:nvSpPr>
          <p:spPr bwMode="auto">
            <a:xfrm>
              <a:off x="2130088" y="3131834"/>
              <a:ext cx="357447" cy="376885"/>
            </a:xfrm>
            <a:custGeom>
              <a:avLst/>
              <a:gdLst>
                <a:gd name="T0" fmla="*/ 307 w 307"/>
                <a:gd name="T1" fmla="*/ 163 h 326"/>
                <a:gd name="T2" fmla="*/ 282 w 307"/>
                <a:gd name="T3" fmla="*/ 244 h 326"/>
                <a:gd name="T4" fmla="*/ 82 w 307"/>
                <a:gd name="T5" fmla="*/ 281 h 326"/>
                <a:gd name="T6" fmla="*/ 45 w 307"/>
                <a:gd name="T7" fmla="*/ 82 h 326"/>
                <a:gd name="T8" fmla="*/ 245 w 307"/>
                <a:gd name="T9" fmla="*/ 45 h 326"/>
                <a:gd name="T10" fmla="*/ 297 w 307"/>
                <a:gd name="T11" fmla="*/ 110 h 326"/>
                <a:gd name="T12" fmla="*/ 257 w 307"/>
                <a:gd name="T13" fmla="*/ 99 h 326"/>
                <a:gd name="T14" fmla="*/ 297 w 307"/>
                <a:gd name="T15" fmla="*/ 109 h 326"/>
                <a:gd name="T16" fmla="*/ 307 w 307"/>
                <a:gd name="T17" fmla="*/ 70 h 326"/>
                <a:gd name="T18" fmla="*/ 126 w 307"/>
                <a:gd name="T19" fmla="*/ 199 h 326"/>
                <a:gd name="T20" fmla="*/ 182 w 307"/>
                <a:gd name="T21" fmla="*/ 199 h 326"/>
                <a:gd name="T22" fmla="*/ 202 w 307"/>
                <a:gd name="T23" fmla="*/ 179 h 326"/>
                <a:gd name="T24" fmla="*/ 182 w 307"/>
                <a:gd name="T25" fmla="*/ 158 h 326"/>
                <a:gd name="T26" fmla="*/ 147 w 307"/>
                <a:gd name="T27" fmla="*/ 158 h 326"/>
                <a:gd name="T28" fmla="*/ 126 w 307"/>
                <a:gd name="T29" fmla="*/ 137 h 326"/>
                <a:gd name="T30" fmla="*/ 147 w 307"/>
                <a:gd name="T31" fmla="*/ 117 h 326"/>
                <a:gd name="T32" fmla="*/ 201 w 307"/>
                <a:gd name="T33" fmla="*/ 117 h 326"/>
                <a:gd name="T34" fmla="*/ 164 w 307"/>
                <a:gd name="T35" fmla="*/ 88 h 326"/>
                <a:gd name="T36" fmla="*/ 164 w 307"/>
                <a:gd name="T37" fmla="*/ 226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7" h="326">
                  <a:moveTo>
                    <a:pt x="307" y="163"/>
                  </a:moveTo>
                  <a:cubicBezTo>
                    <a:pt x="307" y="191"/>
                    <a:pt x="299" y="219"/>
                    <a:pt x="282" y="244"/>
                  </a:cubicBezTo>
                  <a:cubicBezTo>
                    <a:pt x="237" y="310"/>
                    <a:pt x="148" y="326"/>
                    <a:pt x="82" y="281"/>
                  </a:cubicBezTo>
                  <a:cubicBezTo>
                    <a:pt x="17" y="236"/>
                    <a:pt x="0" y="147"/>
                    <a:pt x="45" y="82"/>
                  </a:cubicBezTo>
                  <a:cubicBezTo>
                    <a:pt x="90" y="16"/>
                    <a:pt x="179" y="0"/>
                    <a:pt x="245" y="45"/>
                  </a:cubicBezTo>
                  <a:cubicBezTo>
                    <a:pt x="269" y="61"/>
                    <a:pt x="287" y="84"/>
                    <a:pt x="297" y="110"/>
                  </a:cubicBezTo>
                  <a:moveTo>
                    <a:pt x="257" y="99"/>
                  </a:moveTo>
                  <a:cubicBezTo>
                    <a:pt x="297" y="109"/>
                    <a:pt x="297" y="109"/>
                    <a:pt x="297" y="109"/>
                  </a:cubicBezTo>
                  <a:cubicBezTo>
                    <a:pt x="307" y="70"/>
                    <a:pt x="307" y="70"/>
                    <a:pt x="307" y="70"/>
                  </a:cubicBezTo>
                  <a:moveTo>
                    <a:pt x="126" y="199"/>
                  </a:moveTo>
                  <a:cubicBezTo>
                    <a:pt x="182" y="199"/>
                    <a:pt x="182" y="199"/>
                    <a:pt x="182" y="199"/>
                  </a:cubicBezTo>
                  <a:cubicBezTo>
                    <a:pt x="193" y="199"/>
                    <a:pt x="202" y="190"/>
                    <a:pt x="202" y="179"/>
                  </a:cubicBezTo>
                  <a:cubicBezTo>
                    <a:pt x="202" y="168"/>
                    <a:pt x="193" y="158"/>
                    <a:pt x="182" y="158"/>
                  </a:cubicBezTo>
                  <a:cubicBezTo>
                    <a:pt x="147" y="158"/>
                    <a:pt x="147" y="158"/>
                    <a:pt x="147" y="158"/>
                  </a:cubicBezTo>
                  <a:cubicBezTo>
                    <a:pt x="136" y="158"/>
                    <a:pt x="126" y="148"/>
                    <a:pt x="126" y="137"/>
                  </a:cubicBezTo>
                  <a:cubicBezTo>
                    <a:pt x="126" y="126"/>
                    <a:pt x="136" y="117"/>
                    <a:pt x="147" y="117"/>
                  </a:cubicBezTo>
                  <a:cubicBezTo>
                    <a:pt x="201" y="117"/>
                    <a:pt x="201" y="117"/>
                    <a:pt x="201" y="117"/>
                  </a:cubicBezTo>
                  <a:moveTo>
                    <a:pt x="164" y="88"/>
                  </a:moveTo>
                  <a:cubicBezTo>
                    <a:pt x="164" y="226"/>
                    <a:pt x="164" y="226"/>
                    <a:pt x="164" y="226"/>
                  </a:cubicBezTo>
                </a:path>
              </a:pathLst>
            </a:custGeom>
            <a:noFill/>
            <a:ln w="15875" cap="flat">
              <a:solidFill>
                <a:schemeClr val="bg1"/>
              </a:solidFill>
              <a:prstDash val="solid"/>
              <a:miter lim="800000"/>
              <a:headEnd/>
              <a:tailEnd/>
            </a:ln>
            <a:extLst/>
          </p:spPr>
          <p:txBody>
            <a:bodyPr vert="horz" wrap="square" lIns="89630" tIns="44814" rIns="89630" bIns="44814" numCol="1" anchor="t" anchorCtr="0" compatLnSpc="1">
              <a:prstTxWarp prst="textNoShape">
                <a:avLst/>
              </a:prstTxWarp>
            </a:bodyPr>
            <a:lstStyle/>
            <a:p>
              <a:pPr defTabSz="914192"/>
              <a:endParaRPr lang="en-US" sz="1765" dirty="0">
                <a:gradFill>
                  <a:gsLst>
                    <a:gs pos="0">
                      <a:srgbClr val="505050"/>
                    </a:gs>
                    <a:gs pos="100000">
                      <a:srgbClr val="505050"/>
                    </a:gs>
                  </a:gsLst>
                  <a:lin ang="5400000" scaled="1"/>
                </a:gradFill>
                <a:latin typeface="Segoe UI Semilight"/>
              </a:endParaRPr>
            </a:p>
          </p:txBody>
        </p:sp>
      </p:grpSp>
      <p:grpSp>
        <p:nvGrpSpPr>
          <p:cNvPr id="12" name="Group 11">
            <a:extLst>
              <a:ext uri="{FF2B5EF4-FFF2-40B4-BE49-F238E27FC236}">
                <a16:creationId xmlns:a16="http://schemas.microsoft.com/office/drawing/2014/main" id="{D5D01B4B-48CD-4C8D-82E4-516D328B068F}"/>
              </a:ext>
            </a:extLst>
          </p:cNvPr>
          <p:cNvGrpSpPr/>
          <p:nvPr/>
        </p:nvGrpSpPr>
        <p:grpSpPr>
          <a:xfrm>
            <a:off x="4362034" y="4757190"/>
            <a:ext cx="1377627" cy="1015566"/>
            <a:chOff x="4449251" y="4852276"/>
            <a:chExt cx="1405450" cy="1036077"/>
          </a:xfrm>
        </p:grpSpPr>
        <p:sp>
          <p:nvSpPr>
            <p:cNvPr id="135" name="Rectangle: Rounded Corners 134">
              <a:extLst>
                <a:ext uri="{FF2B5EF4-FFF2-40B4-BE49-F238E27FC236}">
                  <a16:creationId xmlns:a16="http://schemas.microsoft.com/office/drawing/2014/main" id="{0F7D6FFB-34B9-4AAC-9174-0376F7FEA412}"/>
                </a:ext>
              </a:extLst>
            </p:cNvPr>
            <p:cNvSpPr/>
            <p:nvPr/>
          </p:nvSpPr>
          <p:spPr bwMode="auto">
            <a:xfrm>
              <a:off x="4863002" y="4852276"/>
              <a:ext cx="567495" cy="587810"/>
            </a:xfrm>
            <a:prstGeom prst="round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8" name="Title 1">
              <a:extLst>
                <a:ext uri="{FF2B5EF4-FFF2-40B4-BE49-F238E27FC236}">
                  <a16:creationId xmlns:a16="http://schemas.microsoft.com/office/drawing/2014/main" id="{41EC6158-219D-46E4-BD0B-FCC482C3FEF2}"/>
                </a:ext>
              </a:extLst>
            </p:cNvPr>
            <p:cNvSpPr txBox="1">
              <a:spLocks/>
            </p:cNvSpPr>
            <p:nvPr/>
          </p:nvSpPr>
          <p:spPr>
            <a:xfrm>
              <a:off x="4449251" y="5548364"/>
              <a:ext cx="1405450" cy="339989"/>
            </a:xfrm>
            <a:prstGeom prst="rect">
              <a:avLst/>
            </a:prstGeom>
            <a:ln>
              <a:noFill/>
            </a:ln>
          </p:spPr>
          <p:txBody>
            <a:bodyPr vert="horz" lIns="91375" tIns="45688" rIns="91375" bIns="45688"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3523">
                <a:lnSpc>
                  <a:spcPct val="100000"/>
                </a:lnSpc>
                <a:defRPr/>
              </a:pPr>
              <a:r>
                <a:rPr lang="en-US" sz="1600" dirty="0">
                  <a:solidFill>
                    <a:srgbClr val="2C292A"/>
                  </a:solidFill>
                  <a:latin typeface="Segoe UI Semibold" panose="020B0702040204020203" pitchFamily="34" charset="0"/>
                  <a:cs typeface="Segoe UI" panose="020B0502040204020203" pitchFamily="34" charset="0"/>
                </a:rPr>
                <a:t>Recognition &amp; rewards</a:t>
              </a:r>
            </a:p>
          </p:txBody>
        </p:sp>
        <p:sp>
          <p:nvSpPr>
            <p:cNvPr id="136" name="Trophy2_F1AE" title="Icon of a trophy">
              <a:extLst>
                <a:ext uri="{FF2B5EF4-FFF2-40B4-BE49-F238E27FC236}">
                  <a16:creationId xmlns:a16="http://schemas.microsoft.com/office/drawing/2014/main" id="{AA545FF3-D8A4-4032-A464-AC169ECECF07}"/>
                </a:ext>
              </a:extLst>
            </p:cNvPr>
            <p:cNvSpPr>
              <a:spLocks noChangeAspect="1" noEditPoints="1"/>
            </p:cNvSpPr>
            <p:nvPr/>
          </p:nvSpPr>
          <p:spPr bwMode="auto">
            <a:xfrm>
              <a:off x="4972456" y="4998139"/>
              <a:ext cx="357993" cy="332509"/>
            </a:xfrm>
            <a:custGeom>
              <a:avLst/>
              <a:gdLst>
                <a:gd name="T0" fmla="*/ 1250 w 3500"/>
                <a:gd name="T1" fmla="*/ 2750 h 3250"/>
                <a:gd name="T2" fmla="*/ 1750 w 3500"/>
                <a:gd name="T3" fmla="*/ 2250 h 3250"/>
                <a:gd name="T4" fmla="*/ 2250 w 3500"/>
                <a:gd name="T5" fmla="*/ 2750 h 3250"/>
                <a:gd name="T6" fmla="*/ 2750 w 3500"/>
                <a:gd name="T7" fmla="*/ 0 h 3250"/>
                <a:gd name="T8" fmla="*/ 750 w 3500"/>
                <a:gd name="T9" fmla="*/ 0 h 3250"/>
                <a:gd name="T10" fmla="*/ 750 w 3500"/>
                <a:gd name="T11" fmla="*/ 1375 h 3250"/>
                <a:gd name="T12" fmla="*/ 1750 w 3500"/>
                <a:gd name="T13" fmla="*/ 2250 h 3250"/>
                <a:gd name="T14" fmla="*/ 2750 w 3500"/>
                <a:gd name="T15" fmla="*/ 1375 h 3250"/>
                <a:gd name="T16" fmla="*/ 2750 w 3500"/>
                <a:gd name="T17" fmla="*/ 0 h 3250"/>
                <a:gd name="T18" fmla="*/ 2746 w 3500"/>
                <a:gd name="T19" fmla="*/ 2750 h 3250"/>
                <a:gd name="T20" fmla="*/ 754 w 3500"/>
                <a:gd name="T21" fmla="*/ 2750 h 3250"/>
                <a:gd name="T22" fmla="*/ 750 w 3500"/>
                <a:gd name="T23" fmla="*/ 2754 h 3250"/>
                <a:gd name="T24" fmla="*/ 750 w 3500"/>
                <a:gd name="T25" fmla="*/ 3250 h 3250"/>
                <a:gd name="T26" fmla="*/ 2750 w 3500"/>
                <a:gd name="T27" fmla="*/ 3250 h 3250"/>
                <a:gd name="T28" fmla="*/ 2750 w 3500"/>
                <a:gd name="T29" fmla="*/ 2754 h 3250"/>
                <a:gd name="T30" fmla="*/ 2746 w 3500"/>
                <a:gd name="T31" fmla="*/ 2750 h 3250"/>
                <a:gd name="T32" fmla="*/ 750 w 3500"/>
                <a:gd name="T33" fmla="*/ 500 h 3250"/>
                <a:gd name="T34" fmla="*/ 2750 w 3500"/>
                <a:gd name="T35" fmla="*/ 500 h 3250"/>
                <a:gd name="T36" fmla="*/ 750 w 3500"/>
                <a:gd name="T37" fmla="*/ 250 h 3250"/>
                <a:gd name="T38" fmla="*/ 125 w 3500"/>
                <a:gd name="T39" fmla="*/ 250 h 3250"/>
                <a:gd name="T40" fmla="*/ 0 w 3500"/>
                <a:gd name="T41" fmla="*/ 375 h 3250"/>
                <a:gd name="T42" fmla="*/ 0 w 3500"/>
                <a:gd name="T43" fmla="*/ 750 h 3250"/>
                <a:gd name="T44" fmla="*/ 750 w 3500"/>
                <a:gd name="T45" fmla="*/ 1500 h 3250"/>
                <a:gd name="T46" fmla="*/ 750 w 3500"/>
                <a:gd name="T47" fmla="*/ 250 h 3250"/>
                <a:gd name="T48" fmla="*/ 2750 w 3500"/>
                <a:gd name="T49" fmla="*/ 1500 h 3250"/>
                <a:gd name="T50" fmla="*/ 3500 w 3500"/>
                <a:gd name="T51" fmla="*/ 750 h 3250"/>
                <a:gd name="T52" fmla="*/ 3500 w 3500"/>
                <a:gd name="T53" fmla="*/ 375 h 3250"/>
                <a:gd name="T54" fmla="*/ 3375 w 3500"/>
                <a:gd name="T55" fmla="*/ 250 h 3250"/>
                <a:gd name="T56" fmla="*/ 2750 w 3500"/>
                <a:gd name="T57" fmla="*/ 250 h 3250"/>
                <a:gd name="T58" fmla="*/ 2750 w 3500"/>
                <a:gd name="T59" fmla="*/ 1500 h 3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00" h="3250">
                  <a:moveTo>
                    <a:pt x="1250" y="2750"/>
                  </a:moveTo>
                  <a:cubicBezTo>
                    <a:pt x="1250" y="2474"/>
                    <a:pt x="1474" y="2250"/>
                    <a:pt x="1750" y="2250"/>
                  </a:cubicBezTo>
                  <a:cubicBezTo>
                    <a:pt x="2026" y="2250"/>
                    <a:pt x="2250" y="2474"/>
                    <a:pt x="2250" y="2750"/>
                  </a:cubicBezTo>
                  <a:moveTo>
                    <a:pt x="2750" y="0"/>
                  </a:moveTo>
                  <a:cubicBezTo>
                    <a:pt x="750" y="0"/>
                    <a:pt x="750" y="0"/>
                    <a:pt x="750" y="0"/>
                  </a:cubicBezTo>
                  <a:cubicBezTo>
                    <a:pt x="750" y="1375"/>
                    <a:pt x="750" y="1375"/>
                    <a:pt x="750" y="1375"/>
                  </a:cubicBezTo>
                  <a:cubicBezTo>
                    <a:pt x="750" y="1858"/>
                    <a:pt x="1198" y="2250"/>
                    <a:pt x="1750" y="2250"/>
                  </a:cubicBezTo>
                  <a:cubicBezTo>
                    <a:pt x="2302" y="2250"/>
                    <a:pt x="2750" y="1858"/>
                    <a:pt x="2750" y="1375"/>
                  </a:cubicBezTo>
                  <a:lnTo>
                    <a:pt x="2750" y="0"/>
                  </a:lnTo>
                  <a:close/>
                  <a:moveTo>
                    <a:pt x="2746" y="2750"/>
                  </a:moveTo>
                  <a:cubicBezTo>
                    <a:pt x="754" y="2750"/>
                    <a:pt x="754" y="2750"/>
                    <a:pt x="754" y="2750"/>
                  </a:cubicBezTo>
                  <a:cubicBezTo>
                    <a:pt x="752" y="2750"/>
                    <a:pt x="750" y="2752"/>
                    <a:pt x="750" y="2754"/>
                  </a:cubicBezTo>
                  <a:cubicBezTo>
                    <a:pt x="750" y="3250"/>
                    <a:pt x="750" y="3250"/>
                    <a:pt x="750" y="3250"/>
                  </a:cubicBezTo>
                  <a:cubicBezTo>
                    <a:pt x="2750" y="3250"/>
                    <a:pt x="2750" y="3250"/>
                    <a:pt x="2750" y="3250"/>
                  </a:cubicBezTo>
                  <a:cubicBezTo>
                    <a:pt x="2750" y="2754"/>
                    <a:pt x="2750" y="2754"/>
                    <a:pt x="2750" y="2754"/>
                  </a:cubicBezTo>
                  <a:cubicBezTo>
                    <a:pt x="2750" y="2752"/>
                    <a:pt x="2748" y="2750"/>
                    <a:pt x="2746" y="2750"/>
                  </a:cubicBezTo>
                  <a:close/>
                  <a:moveTo>
                    <a:pt x="750" y="500"/>
                  </a:moveTo>
                  <a:cubicBezTo>
                    <a:pt x="2750" y="500"/>
                    <a:pt x="2750" y="500"/>
                    <a:pt x="2750" y="500"/>
                  </a:cubicBezTo>
                  <a:moveTo>
                    <a:pt x="750" y="250"/>
                  </a:moveTo>
                  <a:cubicBezTo>
                    <a:pt x="125" y="250"/>
                    <a:pt x="125" y="250"/>
                    <a:pt x="125" y="250"/>
                  </a:cubicBezTo>
                  <a:cubicBezTo>
                    <a:pt x="56" y="250"/>
                    <a:pt x="0" y="306"/>
                    <a:pt x="0" y="375"/>
                  </a:cubicBezTo>
                  <a:cubicBezTo>
                    <a:pt x="0" y="750"/>
                    <a:pt x="0" y="750"/>
                    <a:pt x="0" y="750"/>
                  </a:cubicBezTo>
                  <a:cubicBezTo>
                    <a:pt x="0" y="1165"/>
                    <a:pt x="335" y="1500"/>
                    <a:pt x="750" y="1500"/>
                  </a:cubicBezTo>
                  <a:lnTo>
                    <a:pt x="750" y="250"/>
                  </a:lnTo>
                  <a:close/>
                  <a:moveTo>
                    <a:pt x="2750" y="1500"/>
                  </a:moveTo>
                  <a:cubicBezTo>
                    <a:pt x="3165" y="1500"/>
                    <a:pt x="3500" y="1165"/>
                    <a:pt x="3500" y="750"/>
                  </a:cubicBezTo>
                  <a:cubicBezTo>
                    <a:pt x="3500" y="375"/>
                    <a:pt x="3500" y="375"/>
                    <a:pt x="3500" y="375"/>
                  </a:cubicBezTo>
                  <a:cubicBezTo>
                    <a:pt x="3500" y="306"/>
                    <a:pt x="3444" y="250"/>
                    <a:pt x="3375" y="250"/>
                  </a:cubicBezTo>
                  <a:cubicBezTo>
                    <a:pt x="2750" y="250"/>
                    <a:pt x="2750" y="250"/>
                    <a:pt x="2750" y="250"/>
                  </a:cubicBezTo>
                  <a:lnTo>
                    <a:pt x="2750" y="1500"/>
                  </a:ln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1765">
                <a:solidFill>
                  <a:srgbClr val="353535"/>
                </a:solidFill>
                <a:latin typeface="Segoe UI Semilight"/>
              </a:endParaRPr>
            </a:p>
          </p:txBody>
        </p:sp>
      </p:grpSp>
      <p:grpSp>
        <p:nvGrpSpPr>
          <p:cNvPr id="23" name="Group 22">
            <a:extLst>
              <a:ext uri="{FF2B5EF4-FFF2-40B4-BE49-F238E27FC236}">
                <a16:creationId xmlns:a16="http://schemas.microsoft.com/office/drawing/2014/main" id="{DB140CAF-0066-4916-9BC1-80A0FB7AFBAF}"/>
              </a:ext>
            </a:extLst>
          </p:cNvPr>
          <p:cNvGrpSpPr/>
          <p:nvPr/>
        </p:nvGrpSpPr>
        <p:grpSpPr>
          <a:xfrm>
            <a:off x="8081713" y="5270802"/>
            <a:ext cx="1564325" cy="1071166"/>
            <a:chOff x="8244053" y="5376262"/>
            <a:chExt cx="1595919" cy="1092800"/>
          </a:xfrm>
        </p:grpSpPr>
        <p:sp>
          <p:nvSpPr>
            <p:cNvPr id="185" name="Oval 184"/>
            <p:cNvSpPr/>
            <p:nvPr/>
          </p:nvSpPr>
          <p:spPr>
            <a:xfrm>
              <a:off x="8682016" y="5376262"/>
              <a:ext cx="616810" cy="616810"/>
            </a:xfrm>
            <a:prstGeom prst="ellipse">
              <a:avLst/>
            </a:prstGeom>
            <a:solidFill>
              <a:srgbClr val="0078D7"/>
            </a:solidFill>
            <a:ln w="28575" cap="flat" cmpd="sng" algn="ctr">
              <a:noFill/>
              <a:prstDash val="solid"/>
            </a:ln>
            <a:effectLst/>
          </p:spPr>
          <p:txBody>
            <a:bodyPr rtlCol="0" anchor="ctr"/>
            <a:lstStyle/>
            <a:p>
              <a:pPr algn="ctr" defTabSz="913523">
                <a:defRPr/>
              </a:pPr>
              <a:endParaRPr lang="en-GB" sz="1400" kern="0">
                <a:solidFill>
                  <a:prstClr val="white"/>
                </a:solidFill>
                <a:latin typeface="Calibri" panose="020F0502020204030204"/>
              </a:endParaRPr>
            </a:p>
          </p:txBody>
        </p:sp>
        <p:sp>
          <p:nvSpPr>
            <p:cNvPr id="305" name="Title 1">
              <a:extLst>
                <a:ext uri="{FF2B5EF4-FFF2-40B4-BE49-F238E27FC236}">
                  <a16:creationId xmlns:a16="http://schemas.microsoft.com/office/drawing/2014/main" id="{5C2FAD09-32D3-4966-B5FB-A5B826F9708C}"/>
                </a:ext>
              </a:extLst>
            </p:cNvPr>
            <p:cNvSpPr txBox="1">
              <a:spLocks/>
            </p:cNvSpPr>
            <p:nvPr/>
          </p:nvSpPr>
          <p:spPr>
            <a:xfrm>
              <a:off x="8244053" y="6006219"/>
              <a:ext cx="1595919" cy="462843"/>
            </a:xfrm>
            <a:prstGeom prst="rect">
              <a:avLst/>
            </a:prstGeom>
            <a:ln>
              <a:noFill/>
            </a:ln>
          </p:spPr>
          <p:txBody>
            <a:bodyPr vert="horz" lIns="91375" tIns="45688" rIns="91375" bIns="45688"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defTabSz="913523">
                <a:lnSpc>
                  <a:spcPct val="100000"/>
                </a:lnSpc>
                <a:defRPr/>
              </a:pPr>
              <a:r>
                <a:rPr lang="en-US" sz="1600" dirty="0">
                  <a:solidFill>
                    <a:srgbClr val="2C292A"/>
                  </a:solidFill>
                  <a:latin typeface="Segoe UI Semibold" panose="020B0702040204020203" pitchFamily="34" charset="0"/>
                  <a:cs typeface="Segoe UI" panose="020B0502040204020203" pitchFamily="34" charset="0"/>
                </a:rPr>
                <a:t>EMEA sales</a:t>
              </a:r>
            </a:p>
          </p:txBody>
        </p:sp>
        <p:sp>
          <p:nvSpPr>
            <p:cNvPr id="138" name="bank" title="Icon of a piggy bank">
              <a:extLst>
                <a:ext uri="{FF2B5EF4-FFF2-40B4-BE49-F238E27FC236}">
                  <a16:creationId xmlns:a16="http://schemas.microsoft.com/office/drawing/2014/main" id="{5AC58591-B38F-4329-A429-65B6F82B8A5A}"/>
                </a:ext>
              </a:extLst>
            </p:cNvPr>
            <p:cNvSpPr>
              <a:spLocks noChangeAspect="1" noEditPoints="1"/>
            </p:cNvSpPr>
            <p:nvPr/>
          </p:nvSpPr>
          <p:spPr bwMode="auto">
            <a:xfrm>
              <a:off x="8800750" y="5521703"/>
              <a:ext cx="359347" cy="332509"/>
            </a:xfrm>
            <a:custGeom>
              <a:avLst/>
              <a:gdLst>
                <a:gd name="T0" fmla="*/ 181 w 335"/>
                <a:gd name="T1" fmla="*/ 59 h 309"/>
                <a:gd name="T2" fmla="*/ 180 w 335"/>
                <a:gd name="T3" fmla="*/ 47 h 309"/>
                <a:gd name="T4" fmla="*/ 227 w 335"/>
                <a:gd name="T5" fmla="*/ 0 h 309"/>
                <a:gd name="T6" fmla="*/ 274 w 335"/>
                <a:gd name="T7" fmla="*/ 47 h 309"/>
                <a:gd name="T8" fmla="*/ 259 w 335"/>
                <a:gd name="T9" fmla="*/ 81 h 309"/>
                <a:gd name="T10" fmla="*/ 181 w 335"/>
                <a:gd name="T11" fmla="*/ 59 h 309"/>
                <a:gd name="T12" fmla="*/ 180 w 335"/>
                <a:gd name="T13" fmla="*/ 45 h 309"/>
                <a:gd name="T14" fmla="*/ 145 w 335"/>
                <a:gd name="T15" fmla="*/ 44 h 309"/>
                <a:gd name="T16" fmla="*/ 92 w 335"/>
                <a:gd name="T17" fmla="*/ 11 h 309"/>
                <a:gd name="T18" fmla="*/ 92 w 335"/>
                <a:gd name="T19" fmla="*/ 62 h 309"/>
                <a:gd name="T20" fmla="*/ 89 w 335"/>
                <a:gd name="T21" fmla="*/ 66 h 309"/>
                <a:gd name="T22" fmla="*/ 56 w 335"/>
                <a:gd name="T23" fmla="*/ 92 h 309"/>
                <a:gd name="T24" fmla="*/ 19 w 335"/>
                <a:gd name="T25" fmla="*/ 134 h 309"/>
                <a:gd name="T26" fmla="*/ 0 w 335"/>
                <a:gd name="T27" fmla="*/ 154 h 309"/>
                <a:gd name="T28" fmla="*/ 0 w 335"/>
                <a:gd name="T29" fmla="*/ 178 h 309"/>
                <a:gd name="T30" fmla="*/ 19 w 335"/>
                <a:gd name="T31" fmla="*/ 198 h 309"/>
                <a:gd name="T32" fmla="*/ 28 w 335"/>
                <a:gd name="T33" fmla="*/ 198 h 309"/>
                <a:gd name="T34" fmla="*/ 89 w 335"/>
                <a:gd name="T35" fmla="*/ 264 h 309"/>
                <a:gd name="T36" fmla="*/ 89 w 335"/>
                <a:gd name="T37" fmla="*/ 289 h 309"/>
                <a:gd name="T38" fmla="*/ 108 w 335"/>
                <a:gd name="T39" fmla="*/ 309 h 309"/>
                <a:gd name="T40" fmla="*/ 133 w 335"/>
                <a:gd name="T41" fmla="*/ 309 h 309"/>
                <a:gd name="T42" fmla="*/ 152 w 335"/>
                <a:gd name="T43" fmla="*/ 289 h 309"/>
                <a:gd name="T44" fmla="*/ 226 w 335"/>
                <a:gd name="T45" fmla="*/ 289 h 309"/>
                <a:gd name="T46" fmla="*/ 245 w 335"/>
                <a:gd name="T47" fmla="*/ 309 h 309"/>
                <a:gd name="T48" fmla="*/ 270 w 335"/>
                <a:gd name="T49" fmla="*/ 309 h 309"/>
                <a:gd name="T50" fmla="*/ 289 w 335"/>
                <a:gd name="T51" fmla="*/ 289 h 309"/>
                <a:gd name="T52" fmla="*/ 289 w 335"/>
                <a:gd name="T53" fmla="*/ 251 h 309"/>
                <a:gd name="T54" fmla="*/ 335 w 335"/>
                <a:gd name="T55" fmla="*/ 167 h 309"/>
                <a:gd name="T56" fmla="*/ 268 w 335"/>
                <a:gd name="T57" fmla="*/ 70 h 309"/>
                <a:gd name="T58" fmla="*/ 89 w 335"/>
                <a:gd name="T59" fmla="*/ 137 h 309"/>
                <a:gd name="T60" fmla="*/ 94 w 335"/>
                <a:gd name="T61" fmla="*/ 132 h 309"/>
                <a:gd name="T62" fmla="*/ 89 w 335"/>
                <a:gd name="T63" fmla="*/ 127 h 309"/>
                <a:gd name="T64" fmla="*/ 84 w 335"/>
                <a:gd name="T65" fmla="*/ 132 h 309"/>
                <a:gd name="T66" fmla="*/ 89 w 335"/>
                <a:gd name="T67" fmla="*/ 137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35" h="309">
                  <a:moveTo>
                    <a:pt x="181" y="59"/>
                  </a:moveTo>
                  <a:cubicBezTo>
                    <a:pt x="180" y="55"/>
                    <a:pt x="180" y="51"/>
                    <a:pt x="180" y="47"/>
                  </a:cubicBezTo>
                  <a:cubicBezTo>
                    <a:pt x="180" y="21"/>
                    <a:pt x="201" y="0"/>
                    <a:pt x="227" y="0"/>
                  </a:cubicBezTo>
                  <a:cubicBezTo>
                    <a:pt x="253" y="0"/>
                    <a:pt x="274" y="21"/>
                    <a:pt x="274" y="47"/>
                  </a:cubicBezTo>
                  <a:cubicBezTo>
                    <a:pt x="274" y="60"/>
                    <a:pt x="268" y="73"/>
                    <a:pt x="259" y="81"/>
                  </a:cubicBezTo>
                  <a:lnTo>
                    <a:pt x="181" y="59"/>
                  </a:lnTo>
                  <a:close/>
                  <a:moveTo>
                    <a:pt x="180" y="45"/>
                  </a:moveTo>
                  <a:cubicBezTo>
                    <a:pt x="145" y="44"/>
                    <a:pt x="145" y="44"/>
                    <a:pt x="145" y="44"/>
                  </a:cubicBezTo>
                  <a:cubicBezTo>
                    <a:pt x="92" y="11"/>
                    <a:pt x="92" y="11"/>
                    <a:pt x="92" y="11"/>
                  </a:cubicBezTo>
                  <a:cubicBezTo>
                    <a:pt x="92" y="62"/>
                    <a:pt x="92" y="62"/>
                    <a:pt x="92" y="62"/>
                  </a:cubicBezTo>
                  <a:cubicBezTo>
                    <a:pt x="92" y="64"/>
                    <a:pt x="91" y="66"/>
                    <a:pt x="89" y="66"/>
                  </a:cubicBezTo>
                  <a:cubicBezTo>
                    <a:pt x="85" y="68"/>
                    <a:pt x="76" y="74"/>
                    <a:pt x="56" y="92"/>
                  </a:cubicBezTo>
                  <a:cubicBezTo>
                    <a:pt x="24" y="120"/>
                    <a:pt x="19" y="134"/>
                    <a:pt x="19" y="134"/>
                  </a:cubicBezTo>
                  <a:cubicBezTo>
                    <a:pt x="8" y="134"/>
                    <a:pt x="0" y="143"/>
                    <a:pt x="0" y="154"/>
                  </a:cubicBezTo>
                  <a:cubicBezTo>
                    <a:pt x="0" y="178"/>
                    <a:pt x="0" y="178"/>
                    <a:pt x="0" y="178"/>
                  </a:cubicBezTo>
                  <a:cubicBezTo>
                    <a:pt x="0" y="189"/>
                    <a:pt x="8" y="198"/>
                    <a:pt x="19" y="198"/>
                  </a:cubicBezTo>
                  <a:cubicBezTo>
                    <a:pt x="28" y="198"/>
                    <a:pt x="28" y="198"/>
                    <a:pt x="28" y="198"/>
                  </a:cubicBezTo>
                  <a:cubicBezTo>
                    <a:pt x="28" y="237"/>
                    <a:pt x="62" y="264"/>
                    <a:pt x="89" y="264"/>
                  </a:cubicBezTo>
                  <a:cubicBezTo>
                    <a:pt x="89" y="289"/>
                    <a:pt x="89" y="289"/>
                    <a:pt x="89" y="289"/>
                  </a:cubicBezTo>
                  <a:cubicBezTo>
                    <a:pt x="89" y="300"/>
                    <a:pt x="98" y="309"/>
                    <a:pt x="108" y="309"/>
                  </a:cubicBezTo>
                  <a:cubicBezTo>
                    <a:pt x="133" y="309"/>
                    <a:pt x="133" y="309"/>
                    <a:pt x="133" y="309"/>
                  </a:cubicBezTo>
                  <a:cubicBezTo>
                    <a:pt x="144" y="309"/>
                    <a:pt x="152" y="300"/>
                    <a:pt x="152" y="289"/>
                  </a:cubicBezTo>
                  <a:cubicBezTo>
                    <a:pt x="226" y="289"/>
                    <a:pt x="226" y="289"/>
                    <a:pt x="226" y="289"/>
                  </a:cubicBezTo>
                  <a:cubicBezTo>
                    <a:pt x="226" y="300"/>
                    <a:pt x="235" y="309"/>
                    <a:pt x="245" y="309"/>
                  </a:cubicBezTo>
                  <a:cubicBezTo>
                    <a:pt x="270" y="309"/>
                    <a:pt x="270" y="309"/>
                    <a:pt x="270" y="309"/>
                  </a:cubicBezTo>
                  <a:cubicBezTo>
                    <a:pt x="281" y="309"/>
                    <a:pt x="289" y="300"/>
                    <a:pt x="289" y="289"/>
                  </a:cubicBezTo>
                  <a:cubicBezTo>
                    <a:pt x="289" y="251"/>
                    <a:pt x="289" y="251"/>
                    <a:pt x="289" y="251"/>
                  </a:cubicBezTo>
                  <a:cubicBezTo>
                    <a:pt x="317" y="233"/>
                    <a:pt x="335" y="202"/>
                    <a:pt x="335" y="167"/>
                  </a:cubicBezTo>
                  <a:cubicBezTo>
                    <a:pt x="335" y="123"/>
                    <a:pt x="306" y="85"/>
                    <a:pt x="268" y="70"/>
                  </a:cubicBezTo>
                  <a:moveTo>
                    <a:pt x="89" y="137"/>
                  </a:moveTo>
                  <a:cubicBezTo>
                    <a:pt x="92" y="137"/>
                    <a:pt x="94" y="135"/>
                    <a:pt x="94" y="132"/>
                  </a:cubicBezTo>
                  <a:cubicBezTo>
                    <a:pt x="94" y="129"/>
                    <a:pt x="92" y="127"/>
                    <a:pt x="89" y="127"/>
                  </a:cubicBezTo>
                  <a:cubicBezTo>
                    <a:pt x="86" y="127"/>
                    <a:pt x="84" y="129"/>
                    <a:pt x="84" y="132"/>
                  </a:cubicBezTo>
                  <a:cubicBezTo>
                    <a:pt x="84" y="135"/>
                    <a:pt x="86" y="137"/>
                    <a:pt x="89" y="137"/>
                  </a:cubicBez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882" dirty="0">
                <a:gradFill>
                  <a:gsLst>
                    <a:gs pos="0">
                      <a:srgbClr val="505050"/>
                    </a:gs>
                    <a:gs pos="100000">
                      <a:srgbClr val="505050"/>
                    </a:gs>
                  </a:gsLst>
                </a:gradFill>
                <a:latin typeface="Segoe UI Semilight"/>
              </a:endParaRPr>
            </a:p>
          </p:txBody>
        </p:sp>
      </p:grpSp>
      <p:grpSp>
        <p:nvGrpSpPr>
          <p:cNvPr id="20" name="Group 19">
            <a:extLst>
              <a:ext uri="{FF2B5EF4-FFF2-40B4-BE49-F238E27FC236}">
                <a16:creationId xmlns:a16="http://schemas.microsoft.com/office/drawing/2014/main" id="{ED32FEB2-B86F-4AB5-9B0F-30C8B546E69B}"/>
              </a:ext>
            </a:extLst>
          </p:cNvPr>
          <p:cNvGrpSpPr/>
          <p:nvPr/>
        </p:nvGrpSpPr>
        <p:grpSpPr>
          <a:xfrm>
            <a:off x="9354314" y="2737442"/>
            <a:ext cx="2158107" cy="799336"/>
            <a:chOff x="9542358" y="2791737"/>
            <a:chExt cx="2201695" cy="815480"/>
          </a:xfrm>
        </p:grpSpPr>
        <p:sp>
          <p:nvSpPr>
            <p:cNvPr id="127" name="Diamond 126">
              <a:extLst>
                <a:ext uri="{FF2B5EF4-FFF2-40B4-BE49-F238E27FC236}">
                  <a16:creationId xmlns:a16="http://schemas.microsoft.com/office/drawing/2014/main" id="{27FF3FA9-B633-4152-A93B-1CA9346780A4}"/>
                </a:ext>
              </a:extLst>
            </p:cNvPr>
            <p:cNvSpPr/>
            <p:nvPr/>
          </p:nvSpPr>
          <p:spPr bwMode="auto">
            <a:xfrm>
              <a:off x="9542358" y="2791737"/>
              <a:ext cx="609704" cy="609704"/>
            </a:xfrm>
            <a:prstGeom prst="diamond">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78" name="Title 1">
              <a:extLst>
                <a:ext uri="{FF2B5EF4-FFF2-40B4-BE49-F238E27FC236}">
                  <a16:creationId xmlns:a16="http://schemas.microsoft.com/office/drawing/2014/main" id="{7A52F7A0-741C-4BC3-98F1-F96BB0B7F8CC}"/>
                </a:ext>
              </a:extLst>
            </p:cNvPr>
            <p:cNvSpPr txBox="1">
              <a:spLocks/>
            </p:cNvSpPr>
            <p:nvPr/>
          </p:nvSpPr>
          <p:spPr>
            <a:xfrm>
              <a:off x="9757097" y="3120992"/>
              <a:ext cx="1986956" cy="486225"/>
            </a:xfrm>
            <a:prstGeom prst="rect">
              <a:avLst/>
            </a:prstGeom>
            <a:ln>
              <a:noFill/>
            </a:ln>
          </p:spPr>
          <p:txBody>
            <a:bodyPr vert="horz" lIns="91375" tIns="45688" rIns="91375" bIns="45688"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defTabSz="913523">
                <a:lnSpc>
                  <a:spcPct val="100000"/>
                </a:lnSpc>
                <a:defRPr/>
              </a:pPr>
              <a:r>
                <a:rPr lang="en-US" sz="1600" dirty="0">
                  <a:solidFill>
                    <a:srgbClr val="2C292A"/>
                  </a:solidFill>
                  <a:latin typeface="Segoe UI Semibold" panose="020B0702040204020203" pitchFamily="34" charset="0"/>
                  <a:cs typeface="Segoe UI" panose="020B0502040204020203" pitchFamily="34" charset="0"/>
                </a:rPr>
                <a:t>Expense tracker</a:t>
              </a:r>
            </a:p>
          </p:txBody>
        </p:sp>
        <p:sp>
          <p:nvSpPr>
            <p:cNvPr id="140" name="binoculars" title="Icon of binoculars">
              <a:extLst>
                <a:ext uri="{FF2B5EF4-FFF2-40B4-BE49-F238E27FC236}">
                  <a16:creationId xmlns:a16="http://schemas.microsoft.com/office/drawing/2014/main" id="{6403C3BE-5971-4A52-B0EC-2FFB20291CFA}"/>
                </a:ext>
              </a:extLst>
            </p:cNvPr>
            <p:cNvSpPr>
              <a:spLocks noChangeAspect="1" noEditPoints="1"/>
            </p:cNvSpPr>
            <p:nvPr/>
          </p:nvSpPr>
          <p:spPr bwMode="auto">
            <a:xfrm>
              <a:off x="9700447" y="2952708"/>
              <a:ext cx="298425" cy="274801"/>
            </a:xfrm>
            <a:custGeom>
              <a:avLst/>
              <a:gdLst>
                <a:gd name="T0" fmla="*/ 0 w 331"/>
                <a:gd name="T1" fmla="*/ 239 h 306"/>
                <a:gd name="T2" fmla="*/ 67 w 331"/>
                <a:gd name="T3" fmla="*/ 172 h 306"/>
                <a:gd name="T4" fmla="*/ 134 w 331"/>
                <a:gd name="T5" fmla="*/ 239 h 306"/>
                <a:gd name="T6" fmla="*/ 67 w 331"/>
                <a:gd name="T7" fmla="*/ 306 h 306"/>
                <a:gd name="T8" fmla="*/ 0 w 331"/>
                <a:gd name="T9" fmla="*/ 239 h 306"/>
                <a:gd name="T10" fmla="*/ 264 w 331"/>
                <a:gd name="T11" fmla="*/ 306 h 306"/>
                <a:gd name="T12" fmla="*/ 331 w 331"/>
                <a:gd name="T13" fmla="*/ 239 h 306"/>
                <a:gd name="T14" fmla="*/ 264 w 331"/>
                <a:gd name="T15" fmla="*/ 172 h 306"/>
                <a:gd name="T16" fmla="*/ 197 w 331"/>
                <a:gd name="T17" fmla="*/ 239 h 306"/>
                <a:gd name="T18" fmla="*/ 264 w 331"/>
                <a:gd name="T19" fmla="*/ 306 h 306"/>
                <a:gd name="T20" fmla="*/ 324 w 331"/>
                <a:gd name="T21" fmla="*/ 209 h 306"/>
                <a:gd name="T22" fmla="*/ 264 w 331"/>
                <a:gd name="T23" fmla="*/ 34 h 306"/>
                <a:gd name="T24" fmla="*/ 231 w 331"/>
                <a:gd name="T25" fmla="*/ 0 h 306"/>
                <a:gd name="T26" fmla="*/ 197 w 331"/>
                <a:gd name="T27" fmla="*/ 34 h 306"/>
                <a:gd name="T28" fmla="*/ 197 w 331"/>
                <a:gd name="T29" fmla="*/ 239 h 306"/>
                <a:gd name="T30" fmla="*/ 134 w 331"/>
                <a:gd name="T31" fmla="*/ 239 h 306"/>
                <a:gd name="T32" fmla="*/ 134 w 331"/>
                <a:gd name="T33" fmla="*/ 34 h 306"/>
                <a:gd name="T34" fmla="*/ 100 w 331"/>
                <a:gd name="T35" fmla="*/ 0 h 306"/>
                <a:gd name="T36" fmla="*/ 67 w 331"/>
                <a:gd name="T37" fmla="*/ 34 h 306"/>
                <a:gd name="T38" fmla="*/ 4 w 331"/>
                <a:gd name="T39" fmla="*/ 217 h 306"/>
                <a:gd name="T40" fmla="*/ 134 w 331"/>
                <a:gd name="T41" fmla="*/ 87 h 306"/>
                <a:gd name="T42" fmla="*/ 197 w 331"/>
                <a:gd name="T43" fmla="*/ 87 h 306"/>
                <a:gd name="T44" fmla="*/ 134 w 331"/>
                <a:gd name="T45" fmla="*/ 154 h 306"/>
                <a:gd name="T46" fmla="*/ 197 w 331"/>
                <a:gd name="T47" fmla="*/ 15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31" h="306">
                  <a:moveTo>
                    <a:pt x="0" y="239"/>
                  </a:moveTo>
                  <a:cubicBezTo>
                    <a:pt x="0" y="202"/>
                    <a:pt x="30" y="172"/>
                    <a:pt x="67" y="172"/>
                  </a:cubicBezTo>
                  <a:cubicBezTo>
                    <a:pt x="104" y="172"/>
                    <a:pt x="134" y="202"/>
                    <a:pt x="134" y="239"/>
                  </a:cubicBezTo>
                  <a:cubicBezTo>
                    <a:pt x="134" y="276"/>
                    <a:pt x="104" y="306"/>
                    <a:pt x="67" y="306"/>
                  </a:cubicBezTo>
                  <a:cubicBezTo>
                    <a:pt x="30" y="306"/>
                    <a:pt x="0" y="276"/>
                    <a:pt x="0" y="239"/>
                  </a:cubicBezTo>
                  <a:close/>
                  <a:moveTo>
                    <a:pt x="264" y="306"/>
                  </a:moveTo>
                  <a:cubicBezTo>
                    <a:pt x="301" y="306"/>
                    <a:pt x="331" y="276"/>
                    <a:pt x="331" y="239"/>
                  </a:cubicBezTo>
                  <a:cubicBezTo>
                    <a:pt x="331" y="202"/>
                    <a:pt x="301" y="172"/>
                    <a:pt x="264" y="172"/>
                  </a:cubicBezTo>
                  <a:cubicBezTo>
                    <a:pt x="227" y="172"/>
                    <a:pt x="197" y="202"/>
                    <a:pt x="197" y="239"/>
                  </a:cubicBezTo>
                  <a:cubicBezTo>
                    <a:pt x="197" y="276"/>
                    <a:pt x="227" y="306"/>
                    <a:pt x="264" y="306"/>
                  </a:cubicBezTo>
                  <a:close/>
                  <a:moveTo>
                    <a:pt x="324" y="209"/>
                  </a:moveTo>
                  <a:cubicBezTo>
                    <a:pt x="264" y="34"/>
                    <a:pt x="264" y="34"/>
                    <a:pt x="264" y="34"/>
                  </a:cubicBezTo>
                  <a:cubicBezTo>
                    <a:pt x="258" y="15"/>
                    <a:pt x="249" y="0"/>
                    <a:pt x="231" y="0"/>
                  </a:cubicBezTo>
                  <a:cubicBezTo>
                    <a:pt x="212" y="0"/>
                    <a:pt x="197" y="15"/>
                    <a:pt x="197" y="34"/>
                  </a:cubicBezTo>
                  <a:cubicBezTo>
                    <a:pt x="197" y="239"/>
                    <a:pt x="197" y="239"/>
                    <a:pt x="197" y="239"/>
                  </a:cubicBezTo>
                  <a:moveTo>
                    <a:pt x="134" y="239"/>
                  </a:moveTo>
                  <a:cubicBezTo>
                    <a:pt x="134" y="34"/>
                    <a:pt x="134" y="34"/>
                    <a:pt x="134" y="34"/>
                  </a:cubicBezTo>
                  <a:cubicBezTo>
                    <a:pt x="134" y="15"/>
                    <a:pt x="119" y="0"/>
                    <a:pt x="100" y="0"/>
                  </a:cubicBezTo>
                  <a:cubicBezTo>
                    <a:pt x="82" y="0"/>
                    <a:pt x="72" y="15"/>
                    <a:pt x="67" y="34"/>
                  </a:cubicBezTo>
                  <a:cubicBezTo>
                    <a:pt x="4" y="217"/>
                    <a:pt x="4" y="217"/>
                    <a:pt x="4" y="217"/>
                  </a:cubicBezTo>
                  <a:moveTo>
                    <a:pt x="134" y="87"/>
                  </a:moveTo>
                  <a:cubicBezTo>
                    <a:pt x="197" y="87"/>
                    <a:pt x="197" y="87"/>
                    <a:pt x="197" y="87"/>
                  </a:cubicBezTo>
                  <a:moveTo>
                    <a:pt x="134" y="154"/>
                  </a:moveTo>
                  <a:cubicBezTo>
                    <a:pt x="197" y="154"/>
                    <a:pt x="197" y="154"/>
                    <a:pt x="197" y="154"/>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882" dirty="0">
                <a:gradFill>
                  <a:gsLst>
                    <a:gs pos="0">
                      <a:srgbClr val="505050"/>
                    </a:gs>
                    <a:gs pos="100000">
                      <a:srgbClr val="505050"/>
                    </a:gs>
                  </a:gsLst>
                </a:gradFill>
                <a:latin typeface="Segoe UI Semilight"/>
              </a:endParaRPr>
            </a:p>
          </p:txBody>
        </p:sp>
      </p:grpSp>
      <p:grpSp>
        <p:nvGrpSpPr>
          <p:cNvPr id="227" name="Group 226">
            <a:extLst>
              <a:ext uri="{FF2B5EF4-FFF2-40B4-BE49-F238E27FC236}">
                <a16:creationId xmlns:a16="http://schemas.microsoft.com/office/drawing/2014/main" id="{3B4EB66C-7C08-4BB3-A441-EADCD3655E4D}"/>
              </a:ext>
            </a:extLst>
          </p:cNvPr>
          <p:cNvGrpSpPr/>
          <p:nvPr/>
        </p:nvGrpSpPr>
        <p:grpSpPr>
          <a:xfrm>
            <a:off x="5964477" y="2734330"/>
            <a:ext cx="1245257" cy="869518"/>
            <a:chOff x="6084056" y="2788562"/>
            <a:chExt cx="1270408" cy="887080"/>
          </a:xfrm>
        </p:grpSpPr>
        <p:sp>
          <p:nvSpPr>
            <p:cNvPr id="266" name="Title 1">
              <a:extLst>
                <a:ext uri="{FF2B5EF4-FFF2-40B4-BE49-F238E27FC236}">
                  <a16:creationId xmlns:a16="http://schemas.microsoft.com/office/drawing/2014/main" id="{9FB47D15-A5E6-48C9-A994-D113258F6AD4}"/>
                </a:ext>
              </a:extLst>
            </p:cNvPr>
            <p:cNvSpPr txBox="1">
              <a:spLocks/>
            </p:cNvSpPr>
            <p:nvPr/>
          </p:nvSpPr>
          <p:spPr>
            <a:xfrm>
              <a:off x="6084056" y="3335653"/>
              <a:ext cx="1270408" cy="339989"/>
            </a:xfrm>
            <a:prstGeom prst="rect">
              <a:avLst/>
            </a:prstGeom>
            <a:ln>
              <a:noFill/>
            </a:ln>
          </p:spPr>
          <p:txBody>
            <a:bodyPr vert="horz" lIns="91375" tIns="45688" rIns="91375" bIns="45688"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3523">
                <a:lnSpc>
                  <a:spcPct val="100000"/>
                </a:lnSpc>
                <a:defRPr/>
              </a:pPr>
              <a:r>
                <a:rPr lang="en-US" sz="1600" dirty="0">
                  <a:solidFill>
                    <a:srgbClr val="2C292A"/>
                  </a:solidFill>
                  <a:latin typeface="Segoe UI Semibold" panose="020B0702040204020203" pitchFamily="34" charset="0"/>
                  <a:cs typeface="Segoe UI" panose="020B0502040204020203" pitchFamily="34" charset="0"/>
                </a:rPr>
                <a:t>Cultural</a:t>
              </a:r>
            </a:p>
          </p:txBody>
        </p:sp>
        <p:sp>
          <p:nvSpPr>
            <p:cNvPr id="142" name="Rectangle: Rounded Corners 141">
              <a:extLst>
                <a:ext uri="{FF2B5EF4-FFF2-40B4-BE49-F238E27FC236}">
                  <a16:creationId xmlns:a16="http://schemas.microsoft.com/office/drawing/2014/main" id="{FF41A59E-01A9-456A-949B-622CAC76EB79}"/>
                </a:ext>
              </a:extLst>
            </p:cNvPr>
            <p:cNvSpPr/>
            <p:nvPr/>
          </p:nvSpPr>
          <p:spPr bwMode="auto">
            <a:xfrm>
              <a:off x="6665004" y="2788562"/>
              <a:ext cx="567495" cy="587810"/>
            </a:xfrm>
            <a:prstGeom prst="round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45" name="paint" title="Icon of a paint palette">
              <a:extLst>
                <a:ext uri="{FF2B5EF4-FFF2-40B4-BE49-F238E27FC236}">
                  <a16:creationId xmlns:a16="http://schemas.microsoft.com/office/drawing/2014/main" id="{66C35D4E-4CB7-4B7A-850F-4C64D012BE39}"/>
                </a:ext>
              </a:extLst>
            </p:cNvPr>
            <p:cNvSpPr>
              <a:spLocks noChangeAspect="1" noEditPoints="1"/>
            </p:cNvSpPr>
            <p:nvPr/>
          </p:nvSpPr>
          <p:spPr bwMode="auto">
            <a:xfrm>
              <a:off x="6782244" y="2921120"/>
              <a:ext cx="336760" cy="332509"/>
            </a:xfrm>
            <a:custGeom>
              <a:avLst/>
              <a:gdLst>
                <a:gd name="T0" fmla="*/ 125 w 288"/>
                <a:gd name="T1" fmla="*/ 235 h 285"/>
                <a:gd name="T2" fmla="*/ 119 w 288"/>
                <a:gd name="T3" fmla="*/ 174 h 285"/>
                <a:gd name="T4" fmla="*/ 58 w 288"/>
                <a:gd name="T5" fmla="*/ 180 h 285"/>
                <a:gd name="T6" fmla="*/ 6 w 288"/>
                <a:gd name="T7" fmla="*/ 172 h 285"/>
                <a:gd name="T8" fmla="*/ 35 w 288"/>
                <a:gd name="T9" fmla="*/ 66 h 285"/>
                <a:gd name="T10" fmla="*/ 223 w 288"/>
                <a:gd name="T11" fmla="*/ 47 h 285"/>
                <a:gd name="T12" fmla="*/ 242 w 288"/>
                <a:gd name="T13" fmla="*/ 236 h 285"/>
                <a:gd name="T14" fmla="*/ 143 w 288"/>
                <a:gd name="T15" fmla="*/ 285 h 285"/>
                <a:gd name="T16" fmla="*/ 125 w 288"/>
                <a:gd name="T17" fmla="*/ 235 h 285"/>
                <a:gd name="T18" fmla="*/ 197 w 288"/>
                <a:gd name="T19" fmla="*/ 79 h 285"/>
                <a:gd name="T20" fmla="*/ 172 w 288"/>
                <a:gd name="T21" fmla="*/ 82 h 285"/>
                <a:gd name="T22" fmla="*/ 175 w 288"/>
                <a:gd name="T23" fmla="*/ 106 h 285"/>
                <a:gd name="T24" fmla="*/ 199 w 288"/>
                <a:gd name="T25" fmla="*/ 104 h 285"/>
                <a:gd name="T26" fmla="*/ 197 w 288"/>
                <a:gd name="T27" fmla="*/ 79 h 285"/>
                <a:gd name="T28" fmla="*/ 222 w 288"/>
                <a:gd name="T29" fmla="*/ 149 h 285"/>
                <a:gd name="T30" fmla="*/ 197 w 288"/>
                <a:gd name="T31" fmla="*/ 151 h 285"/>
                <a:gd name="T32" fmla="*/ 200 w 288"/>
                <a:gd name="T33" fmla="*/ 176 h 285"/>
                <a:gd name="T34" fmla="*/ 224 w 288"/>
                <a:gd name="T35" fmla="*/ 173 h 285"/>
                <a:gd name="T36" fmla="*/ 222 w 288"/>
                <a:gd name="T37" fmla="*/ 149 h 285"/>
                <a:gd name="T38" fmla="*/ 125 w 288"/>
                <a:gd name="T39" fmla="*/ 70 h 285"/>
                <a:gd name="T40" fmla="*/ 101 w 288"/>
                <a:gd name="T41" fmla="*/ 72 h 285"/>
                <a:gd name="T42" fmla="*/ 103 w 288"/>
                <a:gd name="T43" fmla="*/ 97 h 285"/>
                <a:gd name="T44" fmla="*/ 128 w 288"/>
                <a:gd name="T45" fmla="*/ 94 h 285"/>
                <a:gd name="T46" fmla="*/ 125 w 288"/>
                <a:gd name="T47" fmla="*/ 70 h 285"/>
                <a:gd name="T48" fmla="*/ 75 w 288"/>
                <a:gd name="T49" fmla="*/ 109 h 285"/>
                <a:gd name="T50" fmla="*/ 51 w 288"/>
                <a:gd name="T51" fmla="*/ 111 h 285"/>
                <a:gd name="T52" fmla="*/ 53 w 288"/>
                <a:gd name="T53" fmla="*/ 136 h 285"/>
                <a:gd name="T54" fmla="*/ 78 w 288"/>
                <a:gd name="T55" fmla="*/ 133 h 285"/>
                <a:gd name="T56" fmla="*/ 75 w 288"/>
                <a:gd name="T57" fmla="*/ 109 h 285"/>
                <a:gd name="T58" fmla="*/ 191 w 288"/>
                <a:gd name="T59" fmla="*/ 204 h 285"/>
                <a:gd name="T60" fmla="*/ 167 w 288"/>
                <a:gd name="T61" fmla="*/ 207 h 285"/>
                <a:gd name="T62" fmla="*/ 169 w 288"/>
                <a:gd name="T63" fmla="*/ 231 h 285"/>
                <a:gd name="T64" fmla="*/ 194 w 288"/>
                <a:gd name="T65" fmla="*/ 229 h 285"/>
                <a:gd name="T66" fmla="*/ 191 w 288"/>
                <a:gd name="T67" fmla="*/ 204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8" h="285">
                  <a:moveTo>
                    <a:pt x="125" y="235"/>
                  </a:moveTo>
                  <a:cubicBezTo>
                    <a:pt x="140" y="217"/>
                    <a:pt x="138" y="189"/>
                    <a:pt x="119" y="174"/>
                  </a:cubicBezTo>
                  <a:cubicBezTo>
                    <a:pt x="100" y="159"/>
                    <a:pt x="73" y="162"/>
                    <a:pt x="58" y="180"/>
                  </a:cubicBezTo>
                  <a:cubicBezTo>
                    <a:pt x="20" y="226"/>
                    <a:pt x="6" y="172"/>
                    <a:pt x="6" y="172"/>
                  </a:cubicBezTo>
                  <a:cubicBezTo>
                    <a:pt x="0" y="136"/>
                    <a:pt x="9" y="97"/>
                    <a:pt x="35" y="66"/>
                  </a:cubicBezTo>
                  <a:cubicBezTo>
                    <a:pt x="81" y="9"/>
                    <a:pt x="166" y="0"/>
                    <a:pt x="223" y="47"/>
                  </a:cubicBezTo>
                  <a:cubicBezTo>
                    <a:pt x="280" y="94"/>
                    <a:pt x="288" y="178"/>
                    <a:pt x="242" y="236"/>
                  </a:cubicBezTo>
                  <a:cubicBezTo>
                    <a:pt x="216" y="266"/>
                    <a:pt x="180" y="283"/>
                    <a:pt x="143" y="285"/>
                  </a:cubicBezTo>
                  <a:cubicBezTo>
                    <a:pt x="143" y="285"/>
                    <a:pt x="87" y="282"/>
                    <a:pt x="125" y="235"/>
                  </a:cubicBezTo>
                  <a:close/>
                  <a:moveTo>
                    <a:pt x="197" y="79"/>
                  </a:moveTo>
                  <a:cubicBezTo>
                    <a:pt x="189" y="73"/>
                    <a:pt x="178" y="74"/>
                    <a:pt x="172" y="82"/>
                  </a:cubicBezTo>
                  <a:cubicBezTo>
                    <a:pt x="166" y="89"/>
                    <a:pt x="167" y="100"/>
                    <a:pt x="175" y="106"/>
                  </a:cubicBezTo>
                  <a:cubicBezTo>
                    <a:pt x="182" y="112"/>
                    <a:pt x="193" y="111"/>
                    <a:pt x="199" y="104"/>
                  </a:cubicBezTo>
                  <a:cubicBezTo>
                    <a:pt x="205" y="96"/>
                    <a:pt x="204" y="85"/>
                    <a:pt x="197" y="79"/>
                  </a:cubicBezTo>
                  <a:close/>
                  <a:moveTo>
                    <a:pt x="222" y="149"/>
                  </a:moveTo>
                  <a:cubicBezTo>
                    <a:pt x="214" y="143"/>
                    <a:pt x="203" y="144"/>
                    <a:pt x="197" y="151"/>
                  </a:cubicBezTo>
                  <a:cubicBezTo>
                    <a:pt x="191" y="159"/>
                    <a:pt x="192" y="170"/>
                    <a:pt x="200" y="176"/>
                  </a:cubicBezTo>
                  <a:cubicBezTo>
                    <a:pt x="207" y="182"/>
                    <a:pt x="218" y="181"/>
                    <a:pt x="224" y="173"/>
                  </a:cubicBezTo>
                  <a:cubicBezTo>
                    <a:pt x="230" y="166"/>
                    <a:pt x="229" y="155"/>
                    <a:pt x="222" y="149"/>
                  </a:cubicBezTo>
                  <a:close/>
                  <a:moveTo>
                    <a:pt x="125" y="70"/>
                  </a:moveTo>
                  <a:cubicBezTo>
                    <a:pt x="118" y="64"/>
                    <a:pt x="107" y="65"/>
                    <a:pt x="101" y="72"/>
                  </a:cubicBezTo>
                  <a:cubicBezTo>
                    <a:pt x="95" y="80"/>
                    <a:pt x="96" y="90"/>
                    <a:pt x="103" y="97"/>
                  </a:cubicBezTo>
                  <a:cubicBezTo>
                    <a:pt x="111" y="103"/>
                    <a:pt x="122" y="102"/>
                    <a:pt x="128" y="94"/>
                  </a:cubicBezTo>
                  <a:cubicBezTo>
                    <a:pt x="134" y="87"/>
                    <a:pt x="133" y="76"/>
                    <a:pt x="125" y="70"/>
                  </a:cubicBezTo>
                  <a:close/>
                  <a:moveTo>
                    <a:pt x="75" y="109"/>
                  </a:moveTo>
                  <a:cubicBezTo>
                    <a:pt x="68" y="103"/>
                    <a:pt x="57" y="104"/>
                    <a:pt x="51" y="111"/>
                  </a:cubicBezTo>
                  <a:cubicBezTo>
                    <a:pt x="45" y="119"/>
                    <a:pt x="46" y="130"/>
                    <a:pt x="53" y="136"/>
                  </a:cubicBezTo>
                  <a:cubicBezTo>
                    <a:pt x="61" y="142"/>
                    <a:pt x="72" y="141"/>
                    <a:pt x="78" y="133"/>
                  </a:cubicBezTo>
                  <a:cubicBezTo>
                    <a:pt x="84" y="126"/>
                    <a:pt x="83" y="115"/>
                    <a:pt x="75" y="109"/>
                  </a:cubicBezTo>
                  <a:close/>
                  <a:moveTo>
                    <a:pt x="191" y="204"/>
                  </a:moveTo>
                  <a:cubicBezTo>
                    <a:pt x="184" y="198"/>
                    <a:pt x="173" y="199"/>
                    <a:pt x="167" y="207"/>
                  </a:cubicBezTo>
                  <a:cubicBezTo>
                    <a:pt x="161" y="214"/>
                    <a:pt x="162" y="225"/>
                    <a:pt x="169" y="231"/>
                  </a:cubicBezTo>
                  <a:cubicBezTo>
                    <a:pt x="177" y="237"/>
                    <a:pt x="188" y="236"/>
                    <a:pt x="194" y="229"/>
                  </a:cubicBezTo>
                  <a:cubicBezTo>
                    <a:pt x="200" y="221"/>
                    <a:pt x="199" y="210"/>
                    <a:pt x="191" y="204"/>
                  </a:cubicBez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1765" dirty="0">
                <a:solidFill>
                  <a:srgbClr val="353535"/>
                </a:solidFill>
                <a:latin typeface="Segoe UI Semilight"/>
              </a:endParaRPr>
            </a:p>
          </p:txBody>
        </p:sp>
      </p:grpSp>
      <p:grpSp>
        <p:nvGrpSpPr>
          <p:cNvPr id="29" name="Group 28">
            <a:extLst>
              <a:ext uri="{FF2B5EF4-FFF2-40B4-BE49-F238E27FC236}">
                <a16:creationId xmlns:a16="http://schemas.microsoft.com/office/drawing/2014/main" id="{16F6977E-2646-4364-B328-95E694BF7262}"/>
              </a:ext>
            </a:extLst>
          </p:cNvPr>
          <p:cNvGrpSpPr/>
          <p:nvPr/>
        </p:nvGrpSpPr>
        <p:grpSpPr>
          <a:xfrm>
            <a:off x="4527480" y="3572730"/>
            <a:ext cx="2051445" cy="876246"/>
            <a:chOff x="4618037" y="3643894"/>
            <a:chExt cx="2092878" cy="893944"/>
          </a:xfrm>
        </p:grpSpPr>
        <p:sp>
          <p:nvSpPr>
            <p:cNvPr id="137" name="Rectangle: Rounded Corners 136">
              <a:extLst>
                <a:ext uri="{FF2B5EF4-FFF2-40B4-BE49-F238E27FC236}">
                  <a16:creationId xmlns:a16="http://schemas.microsoft.com/office/drawing/2014/main" id="{8A21623C-5AC4-4164-990A-D9101F93C910}"/>
                </a:ext>
              </a:extLst>
            </p:cNvPr>
            <p:cNvSpPr/>
            <p:nvPr/>
          </p:nvSpPr>
          <p:spPr bwMode="auto">
            <a:xfrm>
              <a:off x="5431667" y="3643894"/>
              <a:ext cx="567495" cy="587810"/>
            </a:xfrm>
            <a:prstGeom prst="round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1" name="Title 1">
              <a:extLst>
                <a:ext uri="{FF2B5EF4-FFF2-40B4-BE49-F238E27FC236}">
                  <a16:creationId xmlns:a16="http://schemas.microsoft.com/office/drawing/2014/main" id="{86A6C382-6164-47D5-A9CD-9BC5545B7418}"/>
                </a:ext>
              </a:extLst>
            </p:cNvPr>
            <p:cNvSpPr txBox="1">
              <a:spLocks/>
            </p:cNvSpPr>
            <p:nvPr/>
          </p:nvSpPr>
          <p:spPr>
            <a:xfrm>
              <a:off x="4618037" y="4197849"/>
              <a:ext cx="2092878" cy="339989"/>
            </a:xfrm>
            <a:prstGeom prst="rect">
              <a:avLst/>
            </a:prstGeom>
            <a:ln>
              <a:noFill/>
            </a:ln>
          </p:spPr>
          <p:txBody>
            <a:bodyPr vert="horz" lIns="91375" tIns="45688" rIns="91375" bIns="45688"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3523">
                <a:lnSpc>
                  <a:spcPct val="100000"/>
                </a:lnSpc>
                <a:defRPr/>
              </a:pPr>
              <a:r>
                <a:rPr lang="en-US" sz="1600" dirty="0">
                  <a:solidFill>
                    <a:srgbClr val="2C292A"/>
                  </a:solidFill>
                  <a:latin typeface="Segoe UI Semibold" panose="020B0702040204020203" pitchFamily="34" charset="0"/>
                  <a:cs typeface="Segoe UI" panose="020B0502040204020203" pitchFamily="34" charset="0"/>
                </a:rPr>
                <a:t>Big wins</a:t>
              </a:r>
            </a:p>
          </p:txBody>
        </p:sp>
        <p:sp>
          <p:nvSpPr>
            <p:cNvPr id="146" name="check 3" title="Icon of a checkmark with a circle around it">
              <a:extLst>
                <a:ext uri="{FF2B5EF4-FFF2-40B4-BE49-F238E27FC236}">
                  <a16:creationId xmlns:a16="http://schemas.microsoft.com/office/drawing/2014/main" id="{8E4E1DF3-C11C-4DE4-AD6F-CF3596D11AC0}"/>
                </a:ext>
              </a:extLst>
            </p:cNvPr>
            <p:cNvSpPr>
              <a:spLocks noChangeAspect="1" noEditPoints="1"/>
            </p:cNvSpPr>
            <p:nvPr/>
          </p:nvSpPr>
          <p:spPr bwMode="auto">
            <a:xfrm>
              <a:off x="5548189" y="3771545"/>
              <a:ext cx="334448" cy="332509"/>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1765">
                <a:solidFill>
                  <a:srgbClr val="353535"/>
                </a:solidFill>
                <a:latin typeface="Segoe UI Semilight"/>
              </a:endParaRPr>
            </a:p>
          </p:txBody>
        </p:sp>
      </p:grpSp>
      <p:grpSp>
        <p:nvGrpSpPr>
          <p:cNvPr id="7" name="Group 6">
            <a:extLst>
              <a:ext uri="{FF2B5EF4-FFF2-40B4-BE49-F238E27FC236}">
                <a16:creationId xmlns:a16="http://schemas.microsoft.com/office/drawing/2014/main" id="{2BF4B53F-B88A-4E14-B3BC-2328BCA74C6D}"/>
              </a:ext>
            </a:extLst>
          </p:cNvPr>
          <p:cNvGrpSpPr/>
          <p:nvPr/>
        </p:nvGrpSpPr>
        <p:grpSpPr>
          <a:xfrm>
            <a:off x="570190" y="3611419"/>
            <a:ext cx="1823344" cy="1360887"/>
            <a:chOff x="580823" y="3683366"/>
            <a:chExt cx="1860170" cy="1388372"/>
          </a:xfrm>
        </p:grpSpPr>
        <p:sp>
          <p:nvSpPr>
            <p:cNvPr id="206" name="Oval 205">
              <a:extLst>
                <a:ext uri="{FF2B5EF4-FFF2-40B4-BE49-F238E27FC236}">
                  <a16:creationId xmlns:a16="http://schemas.microsoft.com/office/drawing/2014/main" id="{DC8A691E-632A-4860-869C-881766ADDC57}"/>
                </a:ext>
              </a:extLst>
            </p:cNvPr>
            <p:cNvSpPr/>
            <p:nvPr/>
          </p:nvSpPr>
          <p:spPr bwMode="auto">
            <a:xfrm>
              <a:off x="741503" y="3683366"/>
              <a:ext cx="643551" cy="643549"/>
            </a:xfrm>
            <a:prstGeom prst="ellipse">
              <a:avLst/>
            </a:prstGeom>
            <a:solidFill>
              <a:schemeClr val="accent4"/>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00" rIns="0" bIns="45700" numCol="1" spcCol="0" rtlCol="0" fromWordArt="0" anchor="ctr" anchorCtr="0" forceAA="0" compatLnSpc="1">
              <a:prstTxWarp prst="textNoShape">
                <a:avLst/>
              </a:prstTxWarp>
              <a:noAutofit/>
            </a:bodyPr>
            <a:lstStyle/>
            <a:p>
              <a:pPr algn="ctr" defTabSz="913576" fontAlgn="base">
                <a:spcBef>
                  <a:spcPct val="0"/>
                </a:spcBef>
                <a:spcAft>
                  <a:spcPct val="0"/>
                </a:spcAft>
                <a:defRPr/>
              </a:pPr>
              <a:endParaRPr lang="en-US" sz="1961" kern="0">
                <a:gradFill>
                  <a:gsLst>
                    <a:gs pos="5439">
                      <a:srgbClr val="F8F8F8"/>
                    </a:gs>
                    <a:gs pos="10000">
                      <a:srgbClr val="F8F8F8"/>
                    </a:gs>
                  </a:gsLst>
                  <a:lin ang="5400000" scaled="0"/>
                </a:gradFill>
                <a:latin typeface="Segoe UI Semilight"/>
              </a:endParaRPr>
            </a:p>
          </p:txBody>
        </p:sp>
        <p:sp>
          <p:nvSpPr>
            <p:cNvPr id="209" name="Title 1">
              <a:extLst>
                <a:ext uri="{FF2B5EF4-FFF2-40B4-BE49-F238E27FC236}">
                  <a16:creationId xmlns:a16="http://schemas.microsoft.com/office/drawing/2014/main" id="{4B53B456-E2A7-4003-9EA0-B163CCADD599}"/>
                </a:ext>
              </a:extLst>
            </p:cNvPr>
            <p:cNvSpPr txBox="1">
              <a:spLocks/>
            </p:cNvSpPr>
            <p:nvPr/>
          </p:nvSpPr>
          <p:spPr>
            <a:xfrm>
              <a:off x="580823" y="4329012"/>
              <a:ext cx="1860170" cy="742726"/>
            </a:xfrm>
            <a:prstGeom prst="rect">
              <a:avLst/>
            </a:prstGeom>
            <a:ln>
              <a:noFill/>
            </a:ln>
          </p:spPr>
          <p:txBody>
            <a:bodyPr vert="horz" lIns="91375" tIns="45688" rIns="91375" bIns="45688"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defTabSz="913523">
                <a:lnSpc>
                  <a:spcPct val="100000"/>
                </a:lnSpc>
                <a:defRPr/>
              </a:pPr>
              <a:r>
                <a:rPr lang="en-US" sz="1600" dirty="0">
                  <a:solidFill>
                    <a:srgbClr val="2C292A"/>
                  </a:solidFill>
                  <a:latin typeface="Segoe UI Semibold" panose="020B0702040204020203" pitchFamily="34" charset="0"/>
                  <a:cs typeface="Segoe UI" panose="020B0502040204020203" pitchFamily="34" charset="0"/>
                </a:rPr>
                <a:t>Benefits </a:t>
              </a:r>
            </a:p>
            <a:p>
              <a:pPr algn="l" defTabSz="913523">
                <a:lnSpc>
                  <a:spcPct val="100000"/>
                </a:lnSpc>
                <a:defRPr/>
              </a:pPr>
              <a:r>
                <a:rPr lang="en-US" sz="1600" dirty="0">
                  <a:solidFill>
                    <a:srgbClr val="2C292A"/>
                  </a:solidFill>
                  <a:latin typeface="Segoe UI Semibold" panose="020B0702040204020203" pitchFamily="34" charset="0"/>
                  <a:cs typeface="Segoe UI" panose="020B0502040204020203" pitchFamily="34" charset="0"/>
                </a:rPr>
                <a:t>planning</a:t>
              </a:r>
            </a:p>
          </p:txBody>
        </p:sp>
        <p:sp>
          <p:nvSpPr>
            <p:cNvPr id="147" name="arrow_21" title="Icon of a diamond shape around a right angled arrow pointing to the right">
              <a:extLst>
                <a:ext uri="{FF2B5EF4-FFF2-40B4-BE49-F238E27FC236}">
                  <a16:creationId xmlns:a16="http://schemas.microsoft.com/office/drawing/2014/main" id="{CAA895AE-34C8-483A-8279-5B8AA5A00E10}"/>
                </a:ext>
              </a:extLst>
            </p:cNvPr>
            <p:cNvSpPr>
              <a:spLocks noChangeAspect="1" noEditPoints="1"/>
            </p:cNvSpPr>
            <p:nvPr/>
          </p:nvSpPr>
          <p:spPr bwMode="auto">
            <a:xfrm>
              <a:off x="879582" y="3826823"/>
              <a:ext cx="367392" cy="365760"/>
            </a:xfrm>
            <a:custGeom>
              <a:avLst/>
              <a:gdLst>
                <a:gd name="T0" fmla="*/ 68 w 225"/>
                <a:gd name="T1" fmla="*/ 180 h 224"/>
                <a:gd name="T2" fmla="*/ 0 w 225"/>
                <a:gd name="T3" fmla="*/ 112 h 224"/>
                <a:gd name="T4" fmla="*/ 112 w 225"/>
                <a:gd name="T5" fmla="*/ 0 h 224"/>
                <a:gd name="T6" fmla="*/ 225 w 225"/>
                <a:gd name="T7" fmla="*/ 112 h 224"/>
                <a:gd name="T8" fmla="*/ 112 w 225"/>
                <a:gd name="T9" fmla="*/ 224 h 224"/>
                <a:gd name="T10" fmla="*/ 68 w 225"/>
                <a:gd name="T11" fmla="*/ 180 h 224"/>
                <a:gd name="T12" fmla="*/ 68 w 225"/>
                <a:gd name="T13" fmla="*/ 112 h 224"/>
                <a:gd name="T14" fmla="*/ 164 w 225"/>
                <a:gd name="T15" fmla="*/ 112 h 224"/>
                <a:gd name="T16" fmla="*/ 122 w 225"/>
                <a:gd name="T17" fmla="*/ 154 h 224"/>
                <a:gd name="T18" fmla="*/ 164 w 225"/>
                <a:gd name="T19" fmla="*/ 112 h 224"/>
                <a:gd name="T20" fmla="*/ 122 w 225"/>
                <a:gd name="T21" fmla="*/ 70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 h="224">
                  <a:moveTo>
                    <a:pt x="68" y="180"/>
                  </a:moveTo>
                  <a:lnTo>
                    <a:pt x="0" y="112"/>
                  </a:lnTo>
                  <a:lnTo>
                    <a:pt x="112" y="0"/>
                  </a:lnTo>
                  <a:lnTo>
                    <a:pt x="225" y="112"/>
                  </a:lnTo>
                  <a:lnTo>
                    <a:pt x="112" y="224"/>
                  </a:lnTo>
                  <a:lnTo>
                    <a:pt x="68" y="180"/>
                  </a:lnTo>
                  <a:lnTo>
                    <a:pt x="68" y="112"/>
                  </a:lnTo>
                  <a:lnTo>
                    <a:pt x="164" y="112"/>
                  </a:lnTo>
                  <a:moveTo>
                    <a:pt x="122" y="154"/>
                  </a:moveTo>
                  <a:lnTo>
                    <a:pt x="164" y="112"/>
                  </a:lnTo>
                  <a:lnTo>
                    <a:pt x="122" y="70"/>
                  </a:lnTo>
                </a:path>
              </a:pathLst>
            </a:custGeom>
            <a:noFill/>
            <a:ln w="15875" cap="flat">
              <a:solidFill>
                <a:schemeClr val="bg1"/>
              </a:solidFill>
              <a:prstDash val="solid"/>
              <a:miter lim="800000"/>
              <a:headEnd/>
              <a:tailEnd/>
            </a:ln>
            <a:extLst/>
          </p:spPr>
          <p:txBody>
            <a:bodyPr vert="horz" wrap="square" lIns="89630" tIns="44814" rIns="89630" bIns="44814" numCol="1" anchor="t" anchorCtr="0" compatLnSpc="1">
              <a:prstTxWarp prst="textNoShape">
                <a:avLst/>
              </a:prstTxWarp>
            </a:bodyPr>
            <a:lstStyle/>
            <a:p>
              <a:pPr defTabSz="914192"/>
              <a:endParaRPr lang="en-US" sz="882">
                <a:gradFill>
                  <a:gsLst>
                    <a:gs pos="0">
                      <a:srgbClr val="505050"/>
                    </a:gs>
                    <a:gs pos="100000">
                      <a:srgbClr val="505050"/>
                    </a:gs>
                  </a:gsLst>
                  <a:lin ang="5400000" scaled="1"/>
                </a:gradFill>
                <a:latin typeface="Segoe UI Semilight"/>
              </a:endParaRPr>
            </a:p>
          </p:txBody>
        </p:sp>
      </p:grpSp>
      <p:grpSp>
        <p:nvGrpSpPr>
          <p:cNvPr id="9" name="Group 8">
            <a:extLst>
              <a:ext uri="{FF2B5EF4-FFF2-40B4-BE49-F238E27FC236}">
                <a16:creationId xmlns:a16="http://schemas.microsoft.com/office/drawing/2014/main" id="{5FD21EC0-DBD7-456A-ADF6-C8578CA5B05A}"/>
              </a:ext>
            </a:extLst>
          </p:cNvPr>
          <p:cNvGrpSpPr/>
          <p:nvPr/>
        </p:nvGrpSpPr>
        <p:grpSpPr>
          <a:xfrm>
            <a:off x="992972" y="4978436"/>
            <a:ext cx="1245257" cy="952346"/>
            <a:chOff x="1012143" y="5077990"/>
            <a:chExt cx="1270408" cy="971581"/>
          </a:xfrm>
        </p:grpSpPr>
        <p:sp>
          <p:nvSpPr>
            <p:cNvPr id="26" name="Rectangle: Rounded Corners 25">
              <a:extLst>
                <a:ext uri="{FF2B5EF4-FFF2-40B4-BE49-F238E27FC236}">
                  <a16:creationId xmlns:a16="http://schemas.microsoft.com/office/drawing/2014/main" id="{9C702822-843A-411C-8802-B23E1A856263}"/>
                </a:ext>
              </a:extLst>
            </p:cNvPr>
            <p:cNvSpPr/>
            <p:nvPr/>
          </p:nvSpPr>
          <p:spPr bwMode="auto">
            <a:xfrm>
              <a:off x="1393067" y="5077990"/>
              <a:ext cx="567495" cy="587810"/>
            </a:xfrm>
            <a:prstGeom prst="round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76" name="Title 1">
              <a:extLst>
                <a:ext uri="{FF2B5EF4-FFF2-40B4-BE49-F238E27FC236}">
                  <a16:creationId xmlns:a16="http://schemas.microsoft.com/office/drawing/2014/main" id="{318C1F2A-93E4-45AD-9B1D-BCF0606F97DE}"/>
                </a:ext>
              </a:extLst>
            </p:cNvPr>
            <p:cNvSpPr txBox="1">
              <a:spLocks/>
            </p:cNvSpPr>
            <p:nvPr/>
          </p:nvSpPr>
          <p:spPr>
            <a:xfrm>
              <a:off x="1012143" y="5709582"/>
              <a:ext cx="1270408" cy="339989"/>
            </a:xfrm>
            <a:prstGeom prst="rect">
              <a:avLst/>
            </a:prstGeom>
            <a:ln>
              <a:noFill/>
            </a:ln>
          </p:spPr>
          <p:txBody>
            <a:bodyPr vert="horz" lIns="91375" tIns="45688" rIns="91375" bIns="45688"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3523">
                <a:lnSpc>
                  <a:spcPct val="100000"/>
                </a:lnSpc>
                <a:defRPr/>
              </a:pPr>
              <a:r>
                <a:rPr lang="en-US" sz="1600" dirty="0">
                  <a:solidFill>
                    <a:srgbClr val="2C292A"/>
                  </a:solidFill>
                  <a:latin typeface="Segoe UI Semibold" panose="020B0702040204020203" pitchFamily="34" charset="0"/>
                  <a:cs typeface="Segoe UI" panose="020B0502040204020203" pitchFamily="34" charset="0"/>
                </a:rPr>
                <a:t>New hires</a:t>
              </a:r>
            </a:p>
          </p:txBody>
        </p:sp>
        <p:sp>
          <p:nvSpPr>
            <p:cNvPr id="148" name="Directory" title="Icon of an address book or directory">
              <a:extLst>
                <a:ext uri="{FF2B5EF4-FFF2-40B4-BE49-F238E27FC236}">
                  <a16:creationId xmlns:a16="http://schemas.microsoft.com/office/drawing/2014/main" id="{FEC0B2B5-F374-4BDD-83F7-2946FFF1859D}"/>
                </a:ext>
              </a:extLst>
            </p:cNvPr>
            <p:cNvSpPr>
              <a:spLocks noChangeAspect="1" noEditPoints="1"/>
            </p:cNvSpPr>
            <p:nvPr/>
          </p:nvSpPr>
          <p:spPr bwMode="auto">
            <a:xfrm>
              <a:off x="1511954" y="5205641"/>
              <a:ext cx="331330" cy="332509"/>
            </a:xfrm>
            <a:custGeom>
              <a:avLst/>
              <a:gdLst>
                <a:gd name="T0" fmla="*/ 91 w 317"/>
                <a:gd name="T1" fmla="*/ 135 h 318"/>
                <a:gd name="T2" fmla="*/ 126 w 317"/>
                <a:gd name="T3" fmla="*/ 100 h 318"/>
                <a:gd name="T4" fmla="*/ 162 w 317"/>
                <a:gd name="T5" fmla="*/ 135 h 318"/>
                <a:gd name="T6" fmla="*/ 126 w 317"/>
                <a:gd name="T7" fmla="*/ 170 h 318"/>
                <a:gd name="T8" fmla="*/ 91 w 317"/>
                <a:gd name="T9" fmla="*/ 135 h 318"/>
                <a:gd name="T10" fmla="*/ 190 w 317"/>
                <a:gd name="T11" fmla="*/ 234 h 318"/>
                <a:gd name="T12" fmla="*/ 126 w 317"/>
                <a:gd name="T13" fmla="*/ 170 h 318"/>
                <a:gd name="T14" fmla="*/ 63 w 317"/>
                <a:gd name="T15" fmla="*/ 234 h 318"/>
                <a:gd name="T16" fmla="*/ 0 w 317"/>
                <a:gd name="T17" fmla="*/ 284 h 318"/>
                <a:gd name="T18" fmla="*/ 34 w 317"/>
                <a:gd name="T19" fmla="*/ 318 h 318"/>
                <a:gd name="T20" fmla="*/ 283 w 317"/>
                <a:gd name="T21" fmla="*/ 318 h 318"/>
                <a:gd name="T22" fmla="*/ 317 w 317"/>
                <a:gd name="T23" fmla="*/ 284 h 318"/>
                <a:gd name="T24" fmla="*/ 317 w 317"/>
                <a:gd name="T25" fmla="*/ 35 h 318"/>
                <a:gd name="T26" fmla="*/ 283 w 317"/>
                <a:gd name="T27" fmla="*/ 1 h 318"/>
                <a:gd name="T28" fmla="*/ 34 w 317"/>
                <a:gd name="T29" fmla="*/ 1 h 318"/>
                <a:gd name="T30" fmla="*/ 0 w 317"/>
                <a:gd name="T31" fmla="*/ 35 h 318"/>
                <a:gd name="T32" fmla="*/ 0 w 317"/>
                <a:gd name="T33" fmla="*/ 284 h 318"/>
                <a:gd name="T34" fmla="*/ 239 w 317"/>
                <a:gd name="T35" fmla="*/ 318 h 318"/>
                <a:gd name="T36" fmla="*/ 239 w 317"/>
                <a:gd name="T37" fmla="*/ 0 h 318"/>
                <a:gd name="T38" fmla="*/ 239 w 317"/>
                <a:gd name="T39" fmla="*/ 107 h 318"/>
                <a:gd name="T40" fmla="*/ 317 w 317"/>
                <a:gd name="T41" fmla="*/ 107 h 318"/>
                <a:gd name="T42" fmla="*/ 239 w 317"/>
                <a:gd name="T43" fmla="*/ 212 h 318"/>
                <a:gd name="T44" fmla="*/ 317 w 317"/>
                <a:gd name="T45" fmla="*/ 212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7" h="318">
                  <a:moveTo>
                    <a:pt x="91" y="135"/>
                  </a:moveTo>
                  <a:cubicBezTo>
                    <a:pt x="91" y="115"/>
                    <a:pt x="107" y="100"/>
                    <a:pt x="126" y="100"/>
                  </a:cubicBezTo>
                  <a:cubicBezTo>
                    <a:pt x="146" y="100"/>
                    <a:pt x="162" y="115"/>
                    <a:pt x="162" y="135"/>
                  </a:cubicBezTo>
                  <a:cubicBezTo>
                    <a:pt x="162" y="154"/>
                    <a:pt x="146" y="170"/>
                    <a:pt x="126" y="170"/>
                  </a:cubicBezTo>
                  <a:cubicBezTo>
                    <a:pt x="107" y="170"/>
                    <a:pt x="91" y="154"/>
                    <a:pt x="91" y="135"/>
                  </a:cubicBezTo>
                  <a:close/>
                  <a:moveTo>
                    <a:pt x="190" y="234"/>
                  </a:moveTo>
                  <a:cubicBezTo>
                    <a:pt x="190" y="198"/>
                    <a:pt x="161" y="170"/>
                    <a:pt x="126" y="170"/>
                  </a:cubicBezTo>
                  <a:cubicBezTo>
                    <a:pt x="92" y="170"/>
                    <a:pt x="63" y="198"/>
                    <a:pt x="63" y="234"/>
                  </a:cubicBezTo>
                  <a:moveTo>
                    <a:pt x="0" y="284"/>
                  </a:moveTo>
                  <a:cubicBezTo>
                    <a:pt x="0" y="303"/>
                    <a:pt x="15" y="318"/>
                    <a:pt x="34" y="318"/>
                  </a:cubicBezTo>
                  <a:cubicBezTo>
                    <a:pt x="283" y="318"/>
                    <a:pt x="283" y="318"/>
                    <a:pt x="283" y="318"/>
                  </a:cubicBezTo>
                  <a:cubicBezTo>
                    <a:pt x="301" y="318"/>
                    <a:pt x="317" y="303"/>
                    <a:pt x="317" y="284"/>
                  </a:cubicBezTo>
                  <a:cubicBezTo>
                    <a:pt x="317" y="35"/>
                    <a:pt x="317" y="35"/>
                    <a:pt x="317" y="35"/>
                  </a:cubicBezTo>
                  <a:cubicBezTo>
                    <a:pt x="317" y="16"/>
                    <a:pt x="301" y="1"/>
                    <a:pt x="283" y="1"/>
                  </a:cubicBezTo>
                  <a:cubicBezTo>
                    <a:pt x="34" y="1"/>
                    <a:pt x="34" y="1"/>
                    <a:pt x="34" y="1"/>
                  </a:cubicBezTo>
                  <a:cubicBezTo>
                    <a:pt x="15" y="1"/>
                    <a:pt x="0" y="16"/>
                    <a:pt x="0" y="35"/>
                  </a:cubicBezTo>
                  <a:lnTo>
                    <a:pt x="0" y="284"/>
                  </a:lnTo>
                  <a:close/>
                  <a:moveTo>
                    <a:pt x="239" y="318"/>
                  </a:moveTo>
                  <a:cubicBezTo>
                    <a:pt x="239" y="0"/>
                    <a:pt x="239" y="0"/>
                    <a:pt x="239" y="0"/>
                  </a:cubicBezTo>
                  <a:moveTo>
                    <a:pt x="239" y="107"/>
                  </a:moveTo>
                  <a:cubicBezTo>
                    <a:pt x="317" y="107"/>
                    <a:pt x="317" y="107"/>
                    <a:pt x="317" y="107"/>
                  </a:cubicBezTo>
                  <a:moveTo>
                    <a:pt x="239" y="212"/>
                  </a:moveTo>
                  <a:cubicBezTo>
                    <a:pt x="317" y="212"/>
                    <a:pt x="317" y="212"/>
                    <a:pt x="317" y="212"/>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1765">
                <a:solidFill>
                  <a:srgbClr val="353535"/>
                </a:solidFill>
                <a:latin typeface="Segoe UI Semilight"/>
              </a:endParaRPr>
            </a:p>
          </p:txBody>
        </p:sp>
      </p:grpSp>
      <p:grpSp>
        <p:nvGrpSpPr>
          <p:cNvPr id="27" name="Group 26">
            <a:extLst>
              <a:ext uri="{FF2B5EF4-FFF2-40B4-BE49-F238E27FC236}">
                <a16:creationId xmlns:a16="http://schemas.microsoft.com/office/drawing/2014/main" id="{C3F1AC70-C0A1-4B5F-9522-5998485D91D1}"/>
              </a:ext>
            </a:extLst>
          </p:cNvPr>
          <p:cNvGrpSpPr/>
          <p:nvPr/>
        </p:nvGrpSpPr>
        <p:grpSpPr>
          <a:xfrm>
            <a:off x="5851886" y="5102097"/>
            <a:ext cx="1598907" cy="955930"/>
            <a:chOff x="5969192" y="5204150"/>
            <a:chExt cx="1631199" cy="975236"/>
          </a:xfrm>
        </p:grpSpPr>
        <p:sp>
          <p:nvSpPr>
            <p:cNvPr id="115" name="Rectangle 114">
              <a:extLst>
                <a:ext uri="{FF2B5EF4-FFF2-40B4-BE49-F238E27FC236}">
                  <a16:creationId xmlns:a16="http://schemas.microsoft.com/office/drawing/2014/main" id="{03602A65-F545-430A-A6A3-97B4A7329C6F}"/>
                </a:ext>
              </a:extLst>
            </p:cNvPr>
            <p:cNvSpPr/>
            <p:nvPr/>
          </p:nvSpPr>
          <p:spPr bwMode="auto">
            <a:xfrm>
              <a:off x="6469691" y="5204150"/>
              <a:ext cx="631956" cy="636578"/>
            </a:xfrm>
            <a:prstGeom prst="rect">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72" name="Title 1">
              <a:extLst>
                <a:ext uri="{FF2B5EF4-FFF2-40B4-BE49-F238E27FC236}">
                  <a16:creationId xmlns:a16="http://schemas.microsoft.com/office/drawing/2014/main" id="{D9A7F956-C5FE-46E6-9ADE-8F72ACAF772B}"/>
                </a:ext>
              </a:extLst>
            </p:cNvPr>
            <p:cNvSpPr txBox="1">
              <a:spLocks/>
            </p:cNvSpPr>
            <p:nvPr/>
          </p:nvSpPr>
          <p:spPr>
            <a:xfrm>
              <a:off x="5969192" y="5839397"/>
              <a:ext cx="1631199" cy="339989"/>
            </a:xfrm>
            <a:prstGeom prst="rect">
              <a:avLst/>
            </a:prstGeom>
            <a:ln>
              <a:noFill/>
            </a:ln>
          </p:spPr>
          <p:txBody>
            <a:bodyPr vert="horz" lIns="91375" tIns="45688" rIns="91375" bIns="45688"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3523">
                <a:lnSpc>
                  <a:spcPct val="100000"/>
                </a:lnSpc>
                <a:defRPr/>
              </a:pPr>
              <a:r>
                <a:rPr lang="en-US" sz="1600" dirty="0">
                  <a:solidFill>
                    <a:srgbClr val="2C292A"/>
                  </a:solidFill>
                  <a:latin typeface="Segoe UI Semibold" panose="020B0702040204020203" pitchFamily="34" charset="0"/>
                  <a:cs typeface="Segoe UI" panose="020B0502040204020203" pitchFamily="34" charset="0"/>
                </a:rPr>
                <a:t>EMEA</a:t>
              </a:r>
            </a:p>
          </p:txBody>
        </p:sp>
        <p:sp>
          <p:nvSpPr>
            <p:cNvPr id="149" name="manager" title="Icon of three people with lines connecting them">
              <a:extLst>
                <a:ext uri="{FF2B5EF4-FFF2-40B4-BE49-F238E27FC236}">
                  <a16:creationId xmlns:a16="http://schemas.microsoft.com/office/drawing/2014/main" id="{CEEF05C4-05C7-4790-9583-16163ACF2353}"/>
                </a:ext>
              </a:extLst>
            </p:cNvPr>
            <p:cNvSpPr>
              <a:spLocks noChangeAspect="1" noEditPoints="1"/>
            </p:cNvSpPr>
            <p:nvPr/>
          </p:nvSpPr>
          <p:spPr bwMode="auto">
            <a:xfrm>
              <a:off x="6604229" y="5330648"/>
              <a:ext cx="362880" cy="365760"/>
            </a:xfrm>
            <a:custGeom>
              <a:avLst/>
              <a:gdLst>
                <a:gd name="T0" fmla="*/ 128 w 348"/>
                <a:gd name="T1" fmla="*/ 46 h 352"/>
                <a:gd name="T2" fmla="*/ 174 w 348"/>
                <a:gd name="T3" fmla="*/ 0 h 352"/>
                <a:gd name="T4" fmla="*/ 220 w 348"/>
                <a:gd name="T5" fmla="*/ 46 h 352"/>
                <a:gd name="T6" fmla="*/ 174 w 348"/>
                <a:gd name="T7" fmla="*/ 91 h 352"/>
                <a:gd name="T8" fmla="*/ 128 w 348"/>
                <a:gd name="T9" fmla="*/ 46 h 352"/>
                <a:gd name="T10" fmla="*/ 231 w 348"/>
                <a:gd name="T11" fmla="*/ 148 h 352"/>
                <a:gd name="T12" fmla="*/ 174 w 348"/>
                <a:gd name="T13" fmla="*/ 91 h 352"/>
                <a:gd name="T14" fmla="*/ 117 w 348"/>
                <a:gd name="T15" fmla="*/ 148 h 352"/>
                <a:gd name="T16" fmla="*/ 57 w 348"/>
                <a:gd name="T17" fmla="*/ 295 h 352"/>
                <a:gd name="T18" fmla="*/ 102 w 348"/>
                <a:gd name="T19" fmla="*/ 249 h 352"/>
                <a:gd name="T20" fmla="*/ 57 w 348"/>
                <a:gd name="T21" fmla="*/ 204 h 352"/>
                <a:gd name="T22" fmla="*/ 11 w 348"/>
                <a:gd name="T23" fmla="*/ 249 h 352"/>
                <a:gd name="T24" fmla="*/ 57 w 348"/>
                <a:gd name="T25" fmla="*/ 295 h 352"/>
                <a:gd name="T26" fmla="*/ 114 w 348"/>
                <a:gd name="T27" fmla="*/ 352 h 352"/>
                <a:gd name="T28" fmla="*/ 57 w 348"/>
                <a:gd name="T29" fmla="*/ 295 h 352"/>
                <a:gd name="T30" fmla="*/ 0 w 348"/>
                <a:gd name="T31" fmla="*/ 352 h 352"/>
                <a:gd name="T32" fmla="*/ 291 w 348"/>
                <a:gd name="T33" fmla="*/ 295 h 352"/>
                <a:gd name="T34" fmla="*/ 337 w 348"/>
                <a:gd name="T35" fmla="*/ 249 h 352"/>
                <a:gd name="T36" fmla="*/ 291 w 348"/>
                <a:gd name="T37" fmla="*/ 204 h 352"/>
                <a:gd name="T38" fmla="*/ 246 w 348"/>
                <a:gd name="T39" fmla="*/ 249 h 352"/>
                <a:gd name="T40" fmla="*/ 291 w 348"/>
                <a:gd name="T41" fmla="*/ 295 h 352"/>
                <a:gd name="T42" fmla="*/ 348 w 348"/>
                <a:gd name="T43" fmla="*/ 352 h 352"/>
                <a:gd name="T44" fmla="*/ 291 w 348"/>
                <a:gd name="T45" fmla="*/ 295 h 352"/>
                <a:gd name="T46" fmla="*/ 234 w 348"/>
                <a:gd name="T47" fmla="*/ 352 h 352"/>
                <a:gd name="T48" fmla="*/ 224 w 348"/>
                <a:gd name="T49" fmla="*/ 219 h 352"/>
                <a:gd name="T50" fmla="*/ 174 w 348"/>
                <a:gd name="T51" fmla="*/ 169 h 352"/>
                <a:gd name="T52" fmla="*/ 124 w 348"/>
                <a:gd name="T53" fmla="*/ 219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8" h="352">
                  <a:moveTo>
                    <a:pt x="128" y="46"/>
                  </a:moveTo>
                  <a:cubicBezTo>
                    <a:pt x="128" y="20"/>
                    <a:pt x="149" y="0"/>
                    <a:pt x="174" y="0"/>
                  </a:cubicBezTo>
                  <a:cubicBezTo>
                    <a:pt x="199" y="0"/>
                    <a:pt x="220" y="20"/>
                    <a:pt x="220" y="46"/>
                  </a:cubicBezTo>
                  <a:cubicBezTo>
                    <a:pt x="220" y="71"/>
                    <a:pt x="199" y="91"/>
                    <a:pt x="174" y="91"/>
                  </a:cubicBezTo>
                  <a:cubicBezTo>
                    <a:pt x="149" y="91"/>
                    <a:pt x="128" y="71"/>
                    <a:pt x="128" y="46"/>
                  </a:cubicBezTo>
                  <a:close/>
                  <a:moveTo>
                    <a:pt x="231" y="148"/>
                  </a:moveTo>
                  <a:cubicBezTo>
                    <a:pt x="231" y="117"/>
                    <a:pt x="206" y="91"/>
                    <a:pt x="174" y="91"/>
                  </a:cubicBezTo>
                  <a:cubicBezTo>
                    <a:pt x="142" y="91"/>
                    <a:pt x="117" y="117"/>
                    <a:pt x="117" y="148"/>
                  </a:cubicBezTo>
                  <a:moveTo>
                    <a:pt x="57" y="295"/>
                  </a:moveTo>
                  <a:cubicBezTo>
                    <a:pt x="82" y="295"/>
                    <a:pt x="102" y="275"/>
                    <a:pt x="102" y="249"/>
                  </a:cubicBezTo>
                  <a:cubicBezTo>
                    <a:pt x="102" y="224"/>
                    <a:pt x="82" y="204"/>
                    <a:pt x="57" y="204"/>
                  </a:cubicBezTo>
                  <a:cubicBezTo>
                    <a:pt x="32" y="204"/>
                    <a:pt x="11" y="224"/>
                    <a:pt x="11" y="249"/>
                  </a:cubicBezTo>
                  <a:cubicBezTo>
                    <a:pt x="11" y="275"/>
                    <a:pt x="32" y="295"/>
                    <a:pt x="57" y="295"/>
                  </a:cubicBezTo>
                  <a:close/>
                  <a:moveTo>
                    <a:pt x="114" y="352"/>
                  </a:moveTo>
                  <a:cubicBezTo>
                    <a:pt x="114" y="320"/>
                    <a:pt x="88" y="295"/>
                    <a:pt x="57" y="295"/>
                  </a:cubicBezTo>
                  <a:cubicBezTo>
                    <a:pt x="25" y="295"/>
                    <a:pt x="0" y="320"/>
                    <a:pt x="0" y="352"/>
                  </a:cubicBezTo>
                  <a:moveTo>
                    <a:pt x="291" y="295"/>
                  </a:moveTo>
                  <a:cubicBezTo>
                    <a:pt x="316" y="295"/>
                    <a:pt x="337" y="275"/>
                    <a:pt x="337" y="249"/>
                  </a:cubicBezTo>
                  <a:cubicBezTo>
                    <a:pt x="337" y="224"/>
                    <a:pt x="316" y="204"/>
                    <a:pt x="291" y="204"/>
                  </a:cubicBezTo>
                  <a:cubicBezTo>
                    <a:pt x="266" y="204"/>
                    <a:pt x="246" y="224"/>
                    <a:pt x="246" y="249"/>
                  </a:cubicBezTo>
                  <a:cubicBezTo>
                    <a:pt x="246" y="275"/>
                    <a:pt x="266" y="295"/>
                    <a:pt x="291" y="295"/>
                  </a:cubicBezTo>
                  <a:close/>
                  <a:moveTo>
                    <a:pt x="348" y="352"/>
                  </a:moveTo>
                  <a:cubicBezTo>
                    <a:pt x="348" y="320"/>
                    <a:pt x="323" y="295"/>
                    <a:pt x="291" y="295"/>
                  </a:cubicBezTo>
                  <a:cubicBezTo>
                    <a:pt x="260" y="295"/>
                    <a:pt x="234" y="320"/>
                    <a:pt x="234" y="352"/>
                  </a:cubicBezTo>
                  <a:moveTo>
                    <a:pt x="224" y="219"/>
                  </a:moveTo>
                  <a:cubicBezTo>
                    <a:pt x="174" y="169"/>
                    <a:pt x="174" y="169"/>
                    <a:pt x="174" y="169"/>
                  </a:cubicBezTo>
                  <a:cubicBezTo>
                    <a:pt x="124" y="219"/>
                    <a:pt x="124" y="219"/>
                    <a:pt x="124" y="219"/>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1765" dirty="0">
                <a:solidFill>
                  <a:srgbClr val="353535"/>
                </a:solidFill>
                <a:latin typeface="Segoe UI Semilight"/>
              </a:endParaRPr>
            </a:p>
          </p:txBody>
        </p:sp>
      </p:grpSp>
      <p:grpSp>
        <p:nvGrpSpPr>
          <p:cNvPr id="230" name="Group 229">
            <a:extLst>
              <a:ext uri="{FF2B5EF4-FFF2-40B4-BE49-F238E27FC236}">
                <a16:creationId xmlns:a16="http://schemas.microsoft.com/office/drawing/2014/main" id="{431C2581-48F8-4A48-AAA1-DAE3D6BF1FF2}"/>
              </a:ext>
            </a:extLst>
          </p:cNvPr>
          <p:cNvGrpSpPr/>
          <p:nvPr/>
        </p:nvGrpSpPr>
        <p:grpSpPr>
          <a:xfrm>
            <a:off x="3101892" y="3594851"/>
            <a:ext cx="1921420" cy="906048"/>
            <a:chOff x="3163657" y="3666463"/>
            <a:chExt cx="1960226" cy="924347"/>
          </a:xfrm>
        </p:grpSpPr>
        <p:sp>
          <p:nvSpPr>
            <p:cNvPr id="130" name="Pentagon 129">
              <a:extLst>
                <a:ext uri="{FF2B5EF4-FFF2-40B4-BE49-F238E27FC236}">
                  <a16:creationId xmlns:a16="http://schemas.microsoft.com/office/drawing/2014/main" id="{08C8BA5F-2B9E-4E2D-B63E-FB0834C3CD67}"/>
                </a:ext>
              </a:extLst>
            </p:cNvPr>
            <p:cNvSpPr/>
            <p:nvPr/>
          </p:nvSpPr>
          <p:spPr bwMode="auto">
            <a:xfrm>
              <a:off x="3822851" y="3959932"/>
              <a:ext cx="657534" cy="630878"/>
            </a:xfrm>
            <a:prstGeom prst="pentagon">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93" name="Title 1">
              <a:extLst>
                <a:ext uri="{FF2B5EF4-FFF2-40B4-BE49-F238E27FC236}">
                  <a16:creationId xmlns:a16="http://schemas.microsoft.com/office/drawing/2014/main" id="{9DF8C512-568D-4903-B587-B0BF7F26194D}"/>
                </a:ext>
              </a:extLst>
            </p:cNvPr>
            <p:cNvSpPr txBox="1">
              <a:spLocks/>
            </p:cNvSpPr>
            <p:nvPr/>
          </p:nvSpPr>
          <p:spPr>
            <a:xfrm>
              <a:off x="3163657" y="3666463"/>
              <a:ext cx="1960226" cy="339989"/>
            </a:xfrm>
            <a:prstGeom prst="rect">
              <a:avLst/>
            </a:prstGeom>
            <a:ln>
              <a:noFill/>
            </a:ln>
          </p:spPr>
          <p:txBody>
            <a:bodyPr vert="horz" lIns="91375" tIns="45688" rIns="91375" bIns="45688"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3523">
                <a:lnSpc>
                  <a:spcPct val="100000"/>
                </a:lnSpc>
                <a:defRPr/>
              </a:pPr>
              <a:r>
                <a:rPr lang="en-US" sz="1600" dirty="0">
                  <a:solidFill>
                    <a:srgbClr val="2C292A"/>
                  </a:solidFill>
                  <a:latin typeface="Segoe UI Semibold" panose="020B0702040204020203" pitchFamily="34" charset="0"/>
                  <a:cs typeface="Segoe UI" panose="020B0502040204020203" pitchFamily="34" charset="0"/>
                </a:rPr>
                <a:t>Records center</a:t>
              </a:r>
            </a:p>
          </p:txBody>
        </p:sp>
        <p:sp>
          <p:nvSpPr>
            <p:cNvPr id="151" name="safe" title="Icon of a locked safe">
              <a:extLst>
                <a:ext uri="{FF2B5EF4-FFF2-40B4-BE49-F238E27FC236}">
                  <a16:creationId xmlns:a16="http://schemas.microsoft.com/office/drawing/2014/main" id="{B4278618-D97C-414C-8E52-E5C83CA4193B}"/>
                </a:ext>
              </a:extLst>
            </p:cNvPr>
            <p:cNvSpPr>
              <a:spLocks noChangeAspect="1" noEditPoints="1"/>
            </p:cNvSpPr>
            <p:nvPr/>
          </p:nvSpPr>
          <p:spPr bwMode="auto">
            <a:xfrm>
              <a:off x="3985536" y="4157881"/>
              <a:ext cx="313720" cy="332509"/>
            </a:xfrm>
            <a:custGeom>
              <a:avLst/>
              <a:gdLst>
                <a:gd name="T0" fmla="*/ 311 w 311"/>
                <a:gd name="T1" fmla="*/ 0 h 329"/>
                <a:gd name="T2" fmla="*/ 311 w 311"/>
                <a:gd name="T3" fmla="*/ 329 h 329"/>
                <a:gd name="T4" fmla="*/ 18 w 311"/>
                <a:gd name="T5" fmla="*/ 329 h 329"/>
                <a:gd name="T6" fmla="*/ 0 w 311"/>
                <a:gd name="T7" fmla="*/ 310 h 329"/>
                <a:gd name="T8" fmla="*/ 0 w 311"/>
                <a:gd name="T9" fmla="*/ 247 h 329"/>
                <a:gd name="T10" fmla="*/ 18 w 311"/>
                <a:gd name="T11" fmla="*/ 229 h 329"/>
                <a:gd name="T12" fmla="*/ 18 w 311"/>
                <a:gd name="T13" fmla="*/ 99 h 329"/>
                <a:gd name="T14" fmla="*/ 0 w 311"/>
                <a:gd name="T15" fmla="*/ 81 h 329"/>
                <a:gd name="T16" fmla="*/ 0 w 311"/>
                <a:gd name="T17" fmla="*/ 18 h 329"/>
                <a:gd name="T18" fmla="*/ 18 w 311"/>
                <a:gd name="T19" fmla="*/ 0 h 329"/>
                <a:gd name="T20" fmla="*/ 311 w 311"/>
                <a:gd name="T21" fmla="*/ 0 h 329"/>
                <a:gd name="T22" fmla="*/ 257 w 311"/>
                <a:gd name="T23" fmla="*/ 59 h 329"/>
                <a:gd name="T24" fmla="*/ 80 w 311"/>
                <a:gd name="T25" fmla="*/ 59 h 329"/>
                <a:gd name="T26" fmla="*/ 80 w 311"/>
                <a:gd name="T27" fmla="*/ 266 h 329"/>
                <a:gd name="T28" fmla="*/ 257 w 311"/>
                <a:gd name="T29" fmla="*/ 266 h 329"/>
                <a:gd name="T30" fmla="*/ 257 w 311"/>
                <a:gd name="T31" fmla="*/ 59 h 329"/>
                <a:gd name="T32" fmla="*/ 171 w 311"/>
                <a:gd name="T33" fmla="*/ 167 h 329"/>
                <a:gd name="T34" fmla="*/ 197 w 311"/>
                <a:gd name="T35" fmla="*/ 141 h 329"/>
                <a:gd name="T36" fmla="*/ 171 w 311"/>
                <a:gd name="T37" fmla="*/ 115 h 329"/>
                <a:gd name="T38" fmla="*/ 145 w 311"/>
                <a:gd name="T39" fmla="*/ 141 h 329"/>
                <a:gd name="T40" fmla="*/ 171 w 311"/>
                <a:gd name="T41" fmla="*/ 167 h 329"/>
                <a:gd name="T42" fmla="*/ 205 w 311"/>
                <a:gd name="T43" fmla="*/ 224 h 329"/>
                <a:gd name="T44" fmla="*/ 214 w 311"/>
                <a:gd name="T45" fmla="*/ 215 h 329"/>
                <a:gd name="T46" fmla="*/ 205 w 311"/>
                <a:gd name="T47" fmla="*/ 206 h 329"/>
                <a:gd name="T48" fmla="*/ 196 w 311"/>
                <a:gd name="T49" fmla="*/ 215 h 329"/>
                <a:gd name="T50" fmla="*/ 205 w 311"/>
                <a:gd name="T51" fmla="*/ 224 h 329"/>
                <a:gd name="T52" fmla="*/ 192 w 311"/>
                <a:gd name="T53" fmla="*/ 125 h 329"/>
                <a:gd name="T54" fmla="*/ 257 w 311"/>
                <a:gd name="T55" fmla="*/ 125 h 329"/>
                <a:gd name="T56" fmla="*/ 193 w 311"/>
                <a:gd name="T57" fmla="*/ 156 h 329"/>
                <a:gd name="T58" fmla="*/ 257 w 311"/>
                <a:gd name="T59" fmla="*/ 156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11" h="329">
                  <a:moveTo>
                    <a:pt x="311" y="0"/>
                  </a:moveTo>
                  <a:cubicBezTo>
                    <a:pt x="311" y="329"/>
                    <a:pt x="311" y="329"/>
                    <a:pt x="311" y="329"/>
                  </a:cubicBezTo>
                  <a:cubicBezTo>
                    <a:pt x="18" y="329"/>
                    <a:pt x="18" y="329"/>
                    <a:pt x="18" y="329"/>
                  </a:cubicBezTo>
                  <a:cubicBezTo>
                    <a:pt x="18" y="319"/>
                    <a:pt x="10" y="310"/>
                    <a:pt x="0" y="310"/>
                  </a:cubicBezTo>
                  <a:cubicBezTo>
                    <a:pt x="0" y="247"/>
                    <a:pt x="0" y="247"/>
                    <a:pt x="0" y="247"/>
                  </a:cubicBezTo>
                  <a:cubicBezTo>
                    <a:pt x="10" y="247"/>
                    <a:pt x="18" y="239"/>
                    <a:pt x="18" y="229"/>
                  </a:cubicBezTo>
                  <a:cubicBezTo>
                    <a:pt x="18" y="99"/>
                    <a:pt x="18" y="99"/>
                    <a:pt x="18" y="99"/>
                  </a:cubicBezTo>
                  <a:cubicBezTo>
                    <a:pt x="18" y="89"/>
                    <a:pt x="10" y="81"/>
                    <a:pt x="0" y="81"/>
                  </a:cubicBezTo>
                  <a:cubicBezTo>
                    <a:pt x="0" y="18"/>
                    <a:pt x="0" y="18"/>
                    <a:pt x="0" y="18"/>
                  </a:cubicBezTo>
                  <a:cubicBezTo>
                    <a:pt x="10" y="18"/>
                    <a:pt x="18" y="10"/>
                    <a:pt x="18" y="0"/>
                  </a:cubicBezTo>
                  <a:lnTo>
                    <a:pt x="311" y="0"/>
                  </a:lnTo>
                  <a:close/>
                  <a:moveTo>
                    <a:pt x="257" y="59"/>
                  </a:moveTo>
                  <a:cubicBezTo>
                    <a:pt x="80" y="59"/>
                    <a:pt x="80" y="59"/>
                    <a:pt x="80" y="59"/>
                  </a:cubicBezTo>
                  <a:cubicBezTo>
                    <a:pt x="80" y="266"/>
                    <a:pt x="80" y="266"/>
                    <a:pt x="80" y="266"/>
                  </a:cubicBezTo>
                  <a:cubicBezTo>
                    <a:pt x="257" y="266"/>
                    <a:pt x="257" y="266"/>
                    <a:pt x="257" y="266"/>
                  </a:cubicBezTo>
                  <a:lnTo>
                    <a:pt x="257" y="59"/>
                  </a:lnTo>
                  <a:close/>
                  <a:moveTo>
                    <a:pt x="171" y="167"/>
                  </a:moveTo>
                  <a:cubicBezTo>
                    <a:pt x="186" y="167"/>
                    <a:pt x="197" y="156"/>
                    <a:pt x="197" y="141"/>
                  </a:cubicBezTo>
                  <a:cubicBezTo>
                    <a:pt x="197" y="126"/>
                    <a:pt x="186" y="115"/>
                    <a:pt x="171" y="115"/>
                  </a:cubicBezTo>
                  <a:cubicBezTo>
                    <a:pt x="156" y="115"/>
                    <a:pt x="145" y="126"/>
                    <a:pt x="145" y="141"/>
                  </a:cubicBezTo>
                  <a:cubicBezTo>
                    <a:pt x="145" y="156"/>
                    <a:pt x="156" y="167"/>
                    <a:pt x="171" y="167"/>
                  </a:cubicBezTo>
                  <a:close/>
                  <a:moveTo>
                    <a:pt x="205" y="224"/>
                  </a:moveTo>
                  <a:cubicBezTo>
                    <a:pt x="209" y="224"/>
                    <a:pt x="214" y="220"/>
                    <a:pt x="214" y="215"/>
                  </a:cubicBezTo>
                  <a:cubicBezTo>
                    <a:pt x="214" y="210"/>
                    <a:pt x="209" y="206"/>
                    <a:pt x="205" y="206"/>
                  </a:cubicBezTo>
                  <a:cubicBezTo>
                    <a:pt x="200" y="206"/>
                    <a:pt x="196" y="210"/>
                    <a:pt x="196" y="215"/>
                  </a:cubicBezTo>
                  <a:cubicBezTo>
                    <a:pt x="196" y="220"/>
                    <a:pt x="200" y="224"/>
                    <a:pt x="205" y="224"/>
                  </a:cubicBezTo>
                  <a:close/>
                  <a:moveTo>
                    <a:pt x="192" y="125"/>
                  </a:moveTo>
                  <a:cubicBezTo>
                    <a:pt x="257" y="125"/>
                    <a:pt x="257" y="125"/>
                    <a:pt x="257" y="125"/>
                  </a:cubicBezTo>
                  <a:moveTo>
                    <a:pt x="193" y="156"/>
                  </a:moveTo>
                  <a:cubicBezTo>
                    <a:pt x="257" y="156"/>
                    <a:pt x="257" y="156"/>
                    <a:pt x="257" y="156"/>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1765">
                <a:solidFill>
                  <a:srgbClr val="353535"/>
                </a:solidFill>
                <a:latin typeface="Segoe UI Semilight"/>
              </a:endParaRPr>
            </a:p>
          </p:txBody>
        </p:sp>
      </p:grpSp>
      <p:cxnSp>
        <p:nvCxnSpPr>
          <p:cNvPr id="152" name="Straight Connector 151">
            <a:extLst>
              <a:ext uri="{FF2B5EF4-FFF2-40B4-BE49-F238E27FC236}">
                <a16:creationId xmlns:a16="http://schemas.microsoft.com/office/drawing/2014/main" id="{61B8FA39-0CDE-42DA-BEF1-DFE8BCF8262A}"/>
              </a:ext>
            </a:extLst>
          </p:cNvPr>
          <p:cNvCxnSpPr>
            <a:cxnSpLocks/>
          </p:cNvCxnSpPr>
          <p:nvPr/>
        </p:nvCxnSpPr>
        <p:spPr>
          <a:xfrm>
            <a:off x="748168" y="727285"/>
            <a:ext cx="10764253" cy="0"/>
          </a:xfrm>
          <a:prstGeom prst="line">
            <a:avLst/>
          </a:prstGeom>
          <a:ln w="6032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87581104"/>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anim calcmode="lin" valueType="num">
                                      <p:cBhvr>
                                        <p:cTn id="8" dur="1000" fill="hold"/>
                                        <p:tgtEl>
                                          <p:spTgt spid="19"/>
                                        </p:tgtEl>
                                        <p:attrNameLst>
                                          <p:attrName>ppt_x</p:attrName>
                                        </p:attrNameLst>
                                      </p:cBhvr>
                                      <p:tavLst>
                                        <p:tav tm="0">
                                          <p:val>
                                            <p:strVal val="#ppt_x"/>
                                          </p:val>
                                        </p:tav>
                                        <p:tav tm="100000">
                                          <p:val>
                                            <p:strVal val="#ppt_x"/>
                                          </p:val>
                                        </p:tav>
                                      </p:tavLst>
                                    </p:anim>
                                    <p:anim calcmode="lin" valueType="num">
                                      <p:cBhvr>
                                        <p:cTn id="9" dur="1000" fill="hold"/>
                                        <p:tgtEl>
                                          <p:spTgt spid="19"/>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1000"/>
                                        <p:tgtEl>
                                          <p:spTgt spid="21"/>
                                        </p:tgtEl>
                                      </p:cBhvr>
                                    </p:animEffect>
                                    <p:anim calcmode="lin" valueType="num">
                                      <p:cBhvr>
                                        <p:cTn id="14" dur="1000" fill="hold"/>
                                        <p:tgtEl>
                                          <p:spTgt spid="21"/>
                                        </p:tgtEl>
                                        <p:attrNameLst>
                                          <p:attrName>ppt_x</p:attrName>
                                        </p:attrNameLst>
                                      </p:cBhvr>
                                      <p:tavLst>
                                        <p:tav tm="0">
                                          <p:val>
                                            <p:strVal val="#ppt_x"/>
                                          </p:val>
                                        </p:tav>
                                        <p:tav tm="100000">
                                          <p:val>
                                            <p:strVal val="#ppt_x"/>
                                          </p:val>
                                        </p:tav>
                                      </p:tavLst>
                                    </p:anim>
                                    <p:anim calcmode="lin" valueType="num">
                                      <p:cBhvr>
                                        <p:cTn id="15" dur="1000" fill="hold"/>
                                        <p:tgtEl>
                                          <p:spTgt spid="21"/>
                                        </p:tgtEl>
                                        <p:attrNameLst>
                                          <p:attrName>ppt_y</p:attrName>
                                        </p:attrNameLst>
                                      </p:cBhvr>
                                      <p:tavLst>
                                        <p:tav tm="0">
                                          <p:val>
                                            <p:strVal val="#ppt_y+.1"/>
                                          </p:val>
                                        </p:tav>
                                        <p:tav tm="100000">
                                          <p:val>
                                            <p:strVal val="#ppt_y"/>
                                          </p:val>
                                        </p:tav>
                                      </p:tavLst>
                                    </p:anim>
                                  </p:childTnLst>
                                </p:cTn>
                              </p:par>
                              <p:par>
                                <p:cTn id="16" presetID="42" presetClass="entr" presetSubtype="0" fill="hold" nodeType="withEffect">
                                  <p:stCondLst>
                                    <p:cond delay="0"/>
                                  </p:stCondLst>
                                  <p:childTnLst>
                                    <p:set>
                                      <p:cBhvr>
                                        <p:cTn id="17" dur="1" fill="hold">
                                          <p:stCondLst>
                                            <p:cond delay="0"/>
                                          </p:stCondLst>
                                        </p:cTn>
                                        <p:tgtEl>
                                          <p:spTgt spid="230"/>
                                        </p:tgtEl>
                                        <p:attrNameLst>
                                          <p:attrName>style.visibility</p:attrName>
                                        </p:attrNameLst>
                                      </p:cBhvr>
                                      <p:to>
                                        <p:strVal val="visible"/>
                                      </p:to>
                                    </p:set>
                                    <p:animEffect transition="in" filter="fade">
                                      <p:cBhvr>
                                        <p:cTn id="18" dur="1000"/>
                                        <p:tgtEl>
                                          <p:spTgt spid="230"/>
                                        </p:tgtEl>
                                      </p:cBhvr>
                                    </p:animEffect>
                                    <p:anim calcmode="lin" valueType="num">
                                      <p:cBhvr>
                                        <p:cTn id="19" dur="1000" fill="hold"/>
                                        <p:tgtEl>
                                          <p:spTgt spid="230"/>
                                        </p:tgtEl>
                                        <p:attrNameLst>
                                          <p:attrName>ppt_x</p:attrName>
                                        </p:attrNameLst>
                                      </p:cBhvr>
                                      <p:tavLst>
                                        <p:tav tm="0">
                                          <p:val>
                                            <p:strVal val="#ppt_x"/>
                                          </p:val>
                                        </p:tav>
                                        <p:tav tm="100000">
                                          <p:val>
                                            <p:strVal val="#ppt_x"/>
                                          </p:val>
                                        </p:tav>
                                      </p:tavLst>
                                    </p:anim>
                                    <p:anim calcmode="lin" valueType="num">
                                      <p:cBhvr>
                                        <p:cTn id="20" dur="1000" fill="hold"/>
                                        <p:tgtEl>
                                          <p:spTgt spid="230"/>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3" presetClass="entr" presetSubtype="0" fill="hold" nodeType="click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fade">
                                      <p:cBhvr>
                                        <p:cTn id="25" dur="100"/>
                                        <p:tgtEl>
                                          <p:spTgt spid="20"/>
                                        </p:tgtEl>
                                      </p:cBhvr>
                                    </p:animEffect>
                                    <p:anim calcmode="lin" valueType="num">
                                      <p:cBhvr>
                                        <p:cTn id="26" dur="400" fill="hold"/>
                                        <p:tgtEl>
                                          <p:spTgt spid="20"/>
                                        </p:tgtEl>
                                        <p:attrNameLst>
                                          <p:attrName>ppt_x</p:attrName>
                                        </p:attrNameLst>
                                      </p:cBhvr>
                                      <p:tavLst>
                                        <p:tav tm="0">
                                          <p:val>
                                            <p:strVal val="#ppt_x"/>
                                          </p:val>
                                        </p:tav>
                                        <p:tav tm="100000">
                                          <p:val>
                                            <p:strVal val="#ppt_x"/>
                                          </p:val>
                                        </p:tav>
                                      </p:tavLst>
                                    </p:anim>
                                    <p:anim calcmode="lin" valueType="num">
                                      <p:cBhvr>
                                        <p:cTn id="27" dur="400" fill="hold"/>
                                        <p:tgtEl>
                                          <p:spTgt spid="20"/>
                                        </p:tgtEl>
                                        <p:attrNameLst>
                                          <p:attrName>ppt_y</p:attrName>
                                        </p:attrNameLst>
                                      </p:cBhvr>
                                      <p:tavLst>
                                        <p:tav tm="0">
                                          <p:val>
                                            <p:strVal val="#ppt_y+0.31"/>
                                          </p:val>
                                        </p:tav>
                                        <p:tav tm="100000">
                                          <p:val>
                                            <p:strVal val="#ppt_y+0.31"/>
                                          </p:val>
                                        </p:tav>
                                      </p:tavLst>
                                    </p:anim>
                                    <p:anim calcmode="lin" valueType="num">
                                      <p:cBhvr>
                                        <p:cTn id="28" dur="600" decel="50000" fill="hold">
                                          <p:stCondLst>
                                            <p:cond delay="400"/>
                                          </p:stCondLst>
                                        </p:cTn>
                                        <p:tgtEl>
                                          <p:spTgt spid="20"/>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29" dur="600" decel="50000" fill="hold">
                                          <p:stCondLst>
                                            <p:cond delay="400"/>
                                          </p:stCondLst>
                                        </p:cTn>
                                        <p:tgtEl>
                                          <p:spTgt spid="20"/>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par>
                                <p:cTn id="30" presetID="43" presetClass="entr" presetSubtype="0" fill="hold" nodeType="with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fade">
                                      <p:cBhvr>
                                        <p:cTn id="32" dur="100"/>
                                        <p:tgtEl>
                                          <p:spTgt spid="4"/>
                                        </p:tgtEl>
                                      </p:cBhvr>
                                    </p:animEffect>
                                    <p:anim calcmode="lin" valueType="num">
                                      <p:cBhvr>
                                        <p:cTn id="33" dur="400" fill="hold"/>
                                        <p:tgtEl>
                                          <p:spTgt spid="4"/>
                                        </p:tgtEl>
                                        <p:attrNameLst>
                                          <p:attrName>ppt_x</p:attrName>
                                        </p:attrNameLst>
                                      </p:cBhvr>
                                      <p:tavLst>
                                        <p:tav tm="0">
                                          <p:val>
                                            <p:strVal val="#ppt_x"/>
                                          </p:val>
                                        </p:tav>
                                        <p:tav tm="100000">
                                          <p:val>
                                            <p:strVal val="#ppt_x"/>
                                          </p:val>
                                        </p:tav>
                                      </p:tavLst>
                                    </p:anim>
                                    <p:anim calcmode="lin" valueType="num">
                                      <p:cBhvr>
                                        <p:cTn id="34" dur="400" fill="hold"/>
                                        <p:tgtEl>
                                          <p:spTgt spid="4"/>
                                        </p:tgtEl>
                                        <p:attrNameLst>
                                          <p:attrName>ppt_y</p:attrName>
                                        </p:attrNameLst>
                                      </p:cBhvr>
                                      <p:tavLst>
                                        <p:tav tm="0">
                                          <p:val>
                                            <p:strVal val="#ppt_y+0.31"/>
                                          </p:val>
                                        </p:tav>
                                        <p:tav tm="100000">
                                          <p:val>
                                            <p:strVal val="#ppt_y+0.31"/>
                                          </p:val>
                                        </p:tav>
                                      </p:tavLst>
                                    </p:anim>
                                    <p:anim calcmode="lin" valueType="num">
                                      <p:cBhvr>
                                        <p:cTn id="35" dur="600" decel="50000" fill="hold">
                                          <p:stCondLst>
                                            <p:cond delay="400"/>
                                          </p:stCondLst>
                                        </p:cTn>
                                        <p:tgtEl>
                                          <p:spTgt spid="4"/>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36" dur="600" decel="50000" fill="hold">
                                          <p:stCondLst>
                                            <p:cond delay="400"/>
                                          </p:stCondLst>
                                        </p:cTn>
                                        <p:tgtEl>
                                          <p:spTgt spid="4"/>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9" presetClass="entr" presetSubtype="0" decel="100000" fill="hold" nodeType="clickEffect">
                                  <p:stCondLst>
                                    <p:cond delay="0"/>
                                  </p:stCondLst>
                                  <p:childTnLst>
                                    <p:set>
                                      <p:cBhvr>
                                        <p:cTn id="40" dur="1" fill="hold">
                                          <p:stCondLst>
                                            <p:cond delay="0"/>
                                          </p:stCondLst>
                                        </p:cTn>
                                        <p:tgtEl>
                                          <p:spTgt spid="7"/>
                                        </p:tgtEl>
                                        <p:attrNameLst>
                                          <p:attrName>style.visibility</p:attrName>
                                        </p:attrNameLst>
                                      </p:cBhvr>
                                      <p:to>
                                        <p:strVal val="visible"/>
                                      </p:to>
                                    </p:set>
                                    <p:anim calcmode="lin" valueType="num">
                                      <p:cBhvr>
                                        <p:cTn id="41" dur="500" fill="hold"/>
                                        <p:tgtEl>
                                          <p:spTgt spid="7"/>
                                        </p:tgtEl>
                                        <p:attrNameLst>
                                          <p:attrName>ppt_w</p:attrName>
                                        </p:attrNameLst>
                                      </p:cBhvr>
                                      <p:tavLst>
                                        <p:tav tm="0">
                                          <p:val>
                                            <p:fltVal val="0"/>
                                          </p:val>
                                        </p:tav>
                                        <p:tav tm="100000">
                                          <p:val>
                                            <p:strVal val="#ppt_w"/>
                                          </p:val>
                                        </p:tav>
                                      </p:tavLst>
                                    </p:anim>
                                    <p:anim calcmode="lin" valueType="num">
                                      <p:cBhvr>
                                        <p:cTn id="42" dur="500" fill="hold"/>
                                        <p:tgtEl>
                                          <p:spTgt spid="7"/>
                                        </p:tgtEl>
                                        <p:attrNameLst>
                                          <p:attrName>ppt_h</p:attrName>
                                        </p:attrNameLst>
                                      </p:cBhvr>
                                      <p:tavLst>
                                        <p:tav tm="0">
                                          <p:val>
                                            <p:fltVal val="0"/>
                                          </p:val>
                                        </p:tav>
                                        <p:tav tm="100000">
                                          <p:val>
                                            <p:strVal val="#ppt_h"/>
                                          </p:val>
                                        </p:tav>
                                      </p:tavLst>
                                    </p:anim>
                                    <p:anim calcmode="lin" valueType="num">
                                      <p:cBhvr>
                                        <p:cTn id="43" dur="500" fill="hold"/>
                                        <p:tgtEl>
                                          <p:spTgt spid="7"/>
                                        </p:tgtEl>
                                        <p:attrNameLst>
                                          <p:attrName>style.rotation</p:attrName>
                                        </p:attrNameLst>
                                      </p:cBhvr>
                                      <p:tavLst>
                                        <p:tav tm="0">
                                          <p:val>
                                            <p:fltVal val="360"/>
                                          </p:val>
                                        </p:tav>
                                        <p:tav tm="100000">
                                          <p:val>
                                            <p:fltVal val="0"/>
                                          </p:val>
                                        </p:tav>
                                      </p:tavLst>
                                    </p:anim>
                                    <p:animEffect transition="in" filter="fade">
                                      <p:cBhvr>
                                        <p:cTn id="44" dur="500"/>
                                        <p:tgtEl>
                                          <p:spTgt spid="7"/>
                                        </p:tgtEl>
                                      </p:cBhvr>
                                    </p:animEffect>
                                  </p:childTnLst>
                                </p:cTn>
                              </p:par>
                              <p:par>
                                <p:cTn id="45" presetID="49" presetClass="entr" presetSubtype="0" decel="100000" fill="hold" nodeType="withEffect">
                                  <p:stCondLst>
                                    <p:cond delay="0"/>
                                  </p:stCondLst>
                                  <p:childTnLst>
                                    <p:set>
                                      <p:cBhvr>
                                        <p:cTn id="46" dur="1" fill="hold">
                                          <p:stCondLst>
                                            <p:cond delay="0"/>
                                          </p:stCondLst>
                                        </p:cTn>
                                        <p:tgtEl>
                                          <p:spTgt spid="6"/>
                                        </p:tgtEl>
                                        <p:attrNameLst>
                                          <p:attrName>style.visibility</p:attrName>
                                        </p:attrNameLst>
                                      </p:cBhvr>
                                      <p:to>
                                        <p:strVal val="visible"/>
                                      </p:to>
                                    </p:set>
                                    <p:anim calcmode="lin" valueType="num">
                                      <p:cBhvr>
                                        <p:cTn id="47" dur="500" fill="hold"/>
                                        <p:tgtEl>
                                          <p:spTgt spid="6"/>
                                        </p:tgtEl>
                                        <p:attrNameLst>
                                          <p:attrName>ppt_w</p:attrName>
                                        </p:attrNameLst>
                                      </p:cBhvr>
                                      <p:tavLst>
                                        <p:tav tm="0">
                                          <p:val>
                                            <p:fltVal val="0"/>
                                          </p:val>
                                        </p:tav>
                                        <p:tav tm="100000">
                                          <p:val>
                                            <p:strVal val="#ppt_w"/>
                                          </p:val>
                                        </p:tav>
                                      </p:tavLst>
                                    </p:anim>
                                    <p:anim calcmode="lin" valueType="num">
                                      <p:cBhvr>
                                        <p:cTn id="48" dur="500" fill="hold"/>
                                        <p:tgtEl>
                                          <p:spTgt spid="6"/>
                                        </p:tgtEl>
                                        <p:attrNameLst>
                                          <p:attrName>ppt_h</p:attrName>
                                        </p:attrNameLst>
                                      </p:cBhvr>
                                      <p:tavLst>
                                        <p:tav tm="0">
                                          <p:val>
                                            <p:fltVal val="0"/>
                                          </p:val>
                                        </p:tav>
                                        <p:tav tm="100000">
                                          <p:val>
                                            <p:strVal val="#ppt_h"/>
                                          </p:val>
                                        </p:tav>
                                      </p:tavLst>
                                    </p:anim>
                                    <p:anim calcmode="lin" valueType="num">
                                      <p:cBhvr>
                                        <p:cTn id="49" dur="500" fill="hold"/>
                                        <p:tgtEl>
                                          <p:spTgt spid="6"/>
                                        </p:tgtEl>
                                        <p:attrNameLst>
                                          <p:attrName>style.rotation</p:attrName>
                                        </p:attrNameLst>
                                      </p:cBhvr>
                                      <p:tavLst>
                                        <p:tav tm="0">
                                          <p:val>
                                            <p:fltVal val="360"/>
                                          </p:val>
                                        </p:tav>
                                        <p:tav tm="100000">
                                          <p:val>
                                            <p:fltVal val="0"/>
                                          </p:val>
                                        </p:tav>
                                      </p:tavLst>
                                    </p:anim>
                                    <p:animEffect transition="in" filter="fade">
                                      <p:cBhvr>
                                        <p:cTn id="50" dur="500"/>
                                        <p:tgtEl>
                                          <p:spTgt spid="6"/>
                                        </p:tgtEl>
                                      </p:cBhvr>
                                    </p:animEffect>
                                  </p:childTnLst>
                                </p:cTn>
                              </p:par>
                              <p:par>
                                <p:cTn id="51" presetID="49" presetClass="entr" presetSubtype="0" decel="100000" fill="hold" nodeType="withEffect">
                                  <p:stCondLst>
                                    <p:cond delay="0"/>
                                  </p:stCondLst>
                                  <p:childTnLst>
                                    <p:set>
                                      <p:cBhvr>
                                        <p:cTn id="52" dur="1" fill="hold">
                                          <p:stCondLst>
                                            <p:cond delay="0"/>
                                          </p:stCondLst>
                                        </p:cTn>
                                        <p:tgtEl>
                                          <p:spTgt spid="14"/>
                                        </p:tgtEl>
                                        <p:attrNameLst>
                                          <p:attrName>style.visibility</p:attrName>
                                        </p:attrNameLst>
                                      </p:cBhvr>
                                      <p:to>
                                        <p:strVal val="visible"/>
                                      </p:to>
                                    </p:set>
                                    <p:anim calcmode="lin" valueType="num">
                                      <p:cBhvr>
                                        <p:cTn id="53" dur="500" fill="hold"/>
                                        <p:tgtEl>
                                          <p:spTgt spid="14"/>
                                        </p:tgtEl>
                                        <p:attrNameLst>
                                          <p:attrName>ppt_w</p:attrName>
                                        </p:attrNameLst>
                                      </p:cBhvr>
                                      <p:tavLst>
                                        <p:tav tm="0">
                                          <p:val>
                                            <p:fltVal val="0"/>
                                          </p:val>
                                        </p:tav>
                                        <p:tav tm="100000">
                                          <p:val>
                                            <p:strVal val="#ppt_w"/>
                                          </p:val>
                                        </p:tav>
                                      </p:tavLst>
                                    </p:anim>
                                    <p:anim calcmode="lin" valueType="num">
                                      <p:cBhvr>
                                        <p:cTn id="54" dur="500" fill="hold"/>
                                        <p:tgtEl>
                                          <p:spTgt spid="14"/>
                                        </p:tgtEl>
                                        <p:attrNameLst>
                                          <p:attrName>ppt_h</p:attrName>
                                        </p:attrNameLst>
                                      </p:cBhvr>
                                      <p:tavLst>
                                        <p:tav tm="0">
                                          <p:val>
                                            <p:fltVal val="0"/>
                                          </p:val>
                                        </p:tav>
                                        <p:tav tm="100000">
                                          <p:val>
                                            <p:strVal val="#ppt_h"/>
                                          </p:val>
                                        </p:tav>
                                      </p:tavLst>
                                    </p:anim>
                                    <p:anim calcmode="lin" valueType="num">
                                      <p:cBhvr>
                                        <p:cTn id="55" dur="500" fill="hold"/>
                                        <p:tgtEl>
                                          <p:spTgt spid="14"/>
                                        </p:tgtEl>
                                        <p:attrNameLst>
                                          <p:attrName>style.rotation</p:attrName>
                                        </p:attrNameLst>
                                      </p:cBhvr>
                                      <p:tavLst>
                                        <p:tav tm="0">
                                          <p:val>
                                            <p:fltVal val="360"/>
                                          </p:val>
                                        </p:tav>
                                        <p:tav tm="100000">
                                          <p:val>
                                            <p:fltVal val="0"/>
                                          </p:val>
                                        </p:tav>
                                      </p:tavLst>
                                    </p:anim>
                                    <p:animEffect transition="in" filter="fade">
                                      <p:cBhvr>
                                        <p:cTn id="56" dur="500"/>
                                        <p:tgtEl>
                                          <p:spTgt spid="14"/>
                                        </p:tgtEl>
                                      </p:cBhvr>
                                    </p:animEffect>
                                  </p:childTnLst>
                                </p:cTn>
                              </p:par>
                              <p:par>
                                <p:cTn id="57" presetID="49" presetClass="entr" presetSubtype="0" decel="100000" fill="hold" nodeType="withEffect">
                                  <p:stCondLst>
                                    <p:cond delay="0"/>
                                  </p:stCondLst>
                                  <p:childTnLst>
                                    <p:set>
                                      <p:cBhvr>
                                        <p:cTn id="58" dur="1" fill="hold">
                                          <p:stCondLst>
                                            <p:cond delay="0"/>
                                          </p:stCondLst>
                                        </p:cTn>
                                        <p:tgtEl>
                                          <p:spTgt spid="15"/>
                                        </p:tgtEl>
                                        <p:attrNameLst>
                                          <p:attrName>style.visibility</p:attrName>
                                        </p:attrNameLst>
                                      </p:cBhvr>
                                      <p:to>
                                        <p:strVal val="visible"/>
                                      </p:to>
                                    </p:set>
                                    <p:anim calcmode="lin" valueType="num">
                                      <p:cBhvr>
                                        <p:cTn id="59" dur="500" fill="hold"/>
                                        <p:tgtEl>
                                          <p:spTgt spid="15"/>
                                        </p:tgtEl>
                                        <p:attrNameLst>
                                          <p:attrName>ppt_w</p:attrName>
                                        </p:attrNameLst>
                                      </p:cBhvr>
                                      <p:tavLst>
                                        <p:tav tm="0">
                                          <p:val>
                                            <p:fltVal val="0"/>
                                          </p:val>
                                        </p:tav>
                                        <p:tav tm="100000">
                                          <p:val>
                                            <p:strVal val="#ppt_w"/>
                                          </p:val>
                                        </p:tav>
                                      </p:tavLst>
                                    </p:anim>
                                    <p:anim calcmode="lin" valueType="num">
                                      <p:cBhvr>
                                        <p:cTn id="60" dur="500" fill="hold"/>
                                        <p:tgtEl>
                                          <p:spTgt spid="15"/>
                                        </p:tgtEl>
                                        <p:attrNameLst>
                                          <p:attrName>ppt_h</p:attrName>
                                        </p:attrNameLst>
                                      </p:cBhvr>
                                      <p:tavLst>
                                        <p:tav tm="0">
                                          <p:val>
                                            <p:fltVal val="0"/>
                                          </p:val>
                                        </p:tav>
                                        <p:tav tm="100000">
                                          <p:val>
                                            <p:strVal val="#ppt_h"/>
                                          </p:val>
                                        </p:tav>
                                      </p:tavLst>
                                    </p:anim>
                                    <p:anim calcmode="lin" valueType="num">
                                      <p:cBhvr>
                                        <p:cTn id="61" dur="500" fill="hold"/>
                                        <p:tgtEl>
                                          <p:spTgt spid="15"/>
                                        </p:tgtEl>
                                        <p:attrNameLst>
                                          <p:attrName>style.rotation</p:attrName>
                                        </p:attrNameLst>
                                      </p:cBhvr>
                                      <p:tavLst>
                                        <p:tav tm="0">
                                          <p:val>
                                            <p:fltVal val="360"/>
                                          </p:val>
                                        </p:tav>
                                        <p:tav tm="100000">
                                          <p:val>
                                            <p:fltVal val="0"/>
                                          </p:val>
                                        </p:tav>
                                      </p:tavLst>
                                    </p:anim>
                                    <p:animEffect transition="in" filter="fade">
                                      <p:cBhvr>
                                        <p:cTn id="62" dur="500"/>
                                        <p:tgtEl>
                                          <p:spTgt spid="15"/>
                                        </p:tgtEl>
                                      </p:cBhvr>
                                    </p:animEffect>
                                  </p:childTnLst>
                                </p:cTn>
                              </p:par>
                              <p:par>
                                <p:cTn id="63" presetID="49" presetClass="entr" presetSubtype="0" decel="100000" fill="hold" nodeType="withEffect">
                                  <p:stCondLst>
                                    <p:cond delay="0"/>
                                  </p:stCondLst>
                                  <p:childTnLst>
                                    <p:set>
                                      <p:cBhvr>
                                        <p:cTn id="64" dur="1" fill="hold">
                                          <p:stCondLst>
                                            <p:cond delay="0"/>
                                          </p:stCondLst>
                                        </p:cTn>
                                        <p:tgtEl>
                                          <p:spTgt spid="17"/>
                                        </p:tgtEl>
                                        <p:attrNameLst>
                                          <p:attrName>style.visibility</p:attrName>
                                        </p:attrNameLst>
                                      </p:cBhvr>
                                      <p:to>
                                        <p:strVal val="visible"/>
                                      </p:to>
                                    </p:set>
                                    <p:anim calcmode="lin" valueType="num">
                                      <p:cBhvr>
                                        <p:cTn id="65" dur="500" fill="hold"/>
                                        <p:tgtEl>
                                          <p:spTgt spid="17"/>
                                        </p:tgtEl>
                                        <p:attrNameLst>
                                          <p:attrName>ppt_w</p:attrName>
                                        </p:attrNameLst>
                                      </p:cBhvr>
                                      <p:tavLst>
                                        <p:tav tm="0">
                                          <p:val>
                                            <p:fltVal val="0"/>
                                          </p:val>
                                        </p:tav>
                                        <p:tav tm="100000">
                                          <p:val>
                                            <p:strVal val="#ppt_w"/>
                                          </p:val>
                                        </p:tav>
                                      </p:tavLst>
                                    </p:anim>
                                    <p:anim calcmode="lin" valueType="num">
                                      <p:cBhvr>
                                        <p:cTn id="66" dur="500" fill="hold"/>
                                        <p:tgtEl>
                                          <p:spTgt spid="17"/>
                                        </p:tgtEl>
                                        <p:attrNameLst>
                                          <p:attrName>ppt_h</p:attrName>
                                        </p:attrNameLst>
                                      </p:cBhvr>
                                      <p:tavLst>
                                        <p:tav tm="0">
                                          <p:val>
                                            <p:fltVal val="0"/>
                                          </p:val>
                                        </p:tav>
                                        <p:tav tm="100000">
                                          <p:val>
                                            <p:strVal val="#ppt_h"/>
                                          </p:val>
                                        </p:tav>
                                      </p:tavLst>
                                    </p:anim>
                                    <p:anim calcmode="lin" valueType="num">
                                      <p:cBhvr>
                                        <p:cTn id="67" dur="500" fill="hold"/>
                                        <p:tgtEl>
                                          <p:spTgt spid="17"/>
                                        </p:tgtEl>
                                        <p:attrNameLst>
                                          <p:attrName>style.rotation</p:attrName>
                                        </p:attrNameLst>
                                      </p:cBhvr>
                                      <p:tavLst>
                                        <p:tav tm="0">
                                          <p:val>
                                            <p:fltVal val="360"/>
                                          </p:val>
                                        </p:tav>
                                        <p:tav tm="100000">
                                          <p:val>
                                            <p:fltVal val="0"/>
                                          </p:val>
                                        </p:tav>
                                      </p:tavLst>
                                    </p:anim>
                                    <p:animEffect transition="in" filter="fade">
                                      <p:cBhvr>
                                        <p:cTn id="68" dur="500"/>
                                        <p:tgtEl>
                                          <p:spTgt spid="17"/>
                                        </p:tgtEl>
                                      </p:cBhvr>
                                    </p:animEffect>
                                  </p:childTnLst>
                                </p:cTn>
                              </p:par>
                              <p:par>
                                <p:cTn id="69" presetID="49" presetClass="entr" presetSubtype="0" decel="100000" fill="hold" nodeType="withEffect">
                                  <p:stCondLst>
                                    <p:cond delay="0"/>
                                  </p:stCondLst>
                                  <p:childTnLst>
                                    <p:set>
                                      <p:cBhvr>
                                        <p:cTn id="70" dur="1" fill="hold">
                                          <p:stCondLst>
                                            <p:cond delay="0"/>
                                          </p:stCondLst>
                                        </p:cTn>
                                        <p:tgtEl>
                                          <p:spTgt spid="18"/>
                                        </p:tgtEl>
                                        <p:attrNameLst>
                                          <p:attrName>style.visibility</p:attrName>
                                        </p:attrNameLst>
                                      </p:cBhvr>
                                      <p:to>
                                        <p:strVal val="visible"/>
                                      </p:to>
                                    </p:set>
                                    <p:anim calcmode="lin" valueType="num">
                                      <p:cBhvr>
                                        <p:cTn id="71" dur="500" fill="hold"/>
                                        <p:tgtEl>
                                          <p:spTgt spid="18"/>
                                        </p:tgtEl>
                                        <p:attrNameLst>
                                          <p:attrName>ppt_w</p:attrName>
                                        </p:attrNameLst>
                                      </p:cBhvr>
                                      <p:tavLst>
                                        <p:tav tm="0">
                                          <p:val>
                                            <p:fltVal val="0"/>
                                          </p:val>
                                        </p:tav>
                                        <p:tav tm="100000">
                                          <p:val>
                                            <p:strVal val="#ppt_w"/>
                                          </p:val>
                                        </p:tav>
                                      </p:tavLst>
                                    </p:anim>
                                    <p:anim calcmode="lin" valueType="num">
                                      <p:cBhvr>
                                        <p:cTn id="72" dur="500" fill="hold"/>
                                        <p:tgtEl>
                                          <p:spTgt spid="18"/>
                                        </p:tgtEl>
                                        <p:attrNameLst>
                                          <p:attrName>ppt_h</p:attrName>
                                        </p:attrNameLst>
                                      </p:cBhvr>
                                      <p:tavLst>
                                        <p:tav tm="0">
                                          <p:val>
                                            <p:fltVal val="0"/>
                                          </p:val>
                                        </p:tav>
                                        <p:tav tm="100000">
                                          <p:val>
                                            <p:strVal val="#ppt_h"/>
                                          </p:val>
                                        </p:tav>
                                      </p:tavLst>
                                    </p:anim>
                                    <p:anim calcmode="lin" valueType="num">
                                      <p:cBhvr>
                                        <p:cTn id="73" dur="500" fill="hold"/>
                                        <p:tgtEl>
                                          <p:spTgt spid="18"/>
                                        </p:tgtEl>
                                        <p:attrNameLst>
                                          <p:attrName>style.rotation</p:attrName>
                                        </p:attrNameLst>
                                      </p:cBhvr>
                                      <p:tavLst>
                                        <p:tav tm="0">
                                          <p:val>
                                            <p:fltVal val="360"/>
                                          </p:val>
                                        </p:tav>
                                        <p:tav tm="100000">
                                          <p:val>
                                            <p:fltVal val="0"/>
                                          </p:val>
                                        </p:tav>
                                      </p:tavLst>
                                    </p:anim>
                                    <p:animEffect transition="in" filter="fade">
                                      <p:cBhvr>
                                        <p:cTn id="74" dur="500"/>
                                        <p:tgtEl>
                                          <p:spTgt spid="18"/>
                                        </p:tgtEl>
                                      </p:cBhvr>
                                    </p:animEffect>
                                  </p:childTnLst>
                                </p:cTn>
                              </p:par>
                              <p:par>
                                <p:cTn id="75" presetID="49" presetClass="entr" presetSubtype="0" decel="100000" fill="hold" nodeType="withEffect">
                                  <p:stCondLst>
                                    <p:cond delay="0"/>
                                  </p:stCondLst>
                                  <p:childTnLst>
                                    <p:set>
                                      <p:cBhvr>
                                        <p:cTn id="76" dur="1" fill="hold">
                                          <p:stCondLst>
                                            <p:cond delay="0"/>
                                          </p:stCondLst>
                                        </p:cTn>
                                        <p:tgtEl>
                                          <p:spTgt spid="28"/>
                                        </p:tgtEl>
                                        <p:attrNameLst>
                                          <p:attrName>style.visibility</p:attrName>
                                        </p:attrNameLst>
                                      </p:cBhvr>
                                      <p:to>
                                        <p:strVal val="visible"/>
                                      </p:to>
                                    </p:set>
                                    <p:anim calcmode="lin" valueType="num">
                                      <p:cBhvr>
                                        <p:cTn id="77" dur="500" fill="hold"/>
                                        <p:tgtEl>
                                          <p:spTgt spid="28"/>
                                        </p:tgtEl>
                                        <p:attrNameLst>
                                          <p:attrName>ppt_w</p:attrName>
                                        </p:attrNameLst>
                                      </p:cBhvr>
                                      <p:tavLst>
                                        <p:tav tm="0">
                                          <p:val>
                                            <p:fltVal val="0"/>
                                          </p:val>
                                        </p:tav>
                                        <p:tav tm="100000">
                                          <p:val>
                                            <p:strVal val="#ppt_w"/>
                                          </p:val>
                                        </p:tav>
                                      </p:tavLst>
                                    </p:anim>
                                    <p:anim calcmode="lin" valueType="num">
                                      <p:cBhvr>
                                        <p:cTn id="78" dur="500" fill="hold"/>
                                        <p:tgtEl>
                                          <p:spTgt spid="28"/>
                                        </p:tgtEl>
                                        <p:attrNameLst>
                                          <p:attrName>ppt_h</p:attrName>
                                        </p:attrNameLst>
                                      </p:cBhvr>
                                      <p:tavLst>
                                        <p:tav tm="0">
                                          <p:val>
                                            <p:fltVal val="0"/>
                                          </p:val>
                                        </p:tav>
                                        <p:tav tm="100000">
                                          <p:val>
                                            <p:strVal val="#ppt_h"/>
                                          </p:val>
                                        </p:tav>
                                      </p:tavLst>
                                    </p:anim>
                                    <p:anim calcmode="lin" valueType="num">
                                      <p:cBhvr>
                                        <p:cTn id="79" dur="500" fill="hold"/>
                                        <p:tgtEl>
                                          <p:spTgt spid="28"/>
                                        </p:tgtEl>
                                        <p:attrNameLst>
                                          <p:attrName>style.rotation</p:attrName>
                                        </p:attrNameLst>
                                      </p:cBhvr>
                                      <p:tavLst>
                                        <p:tav tm="0">
                                          <p:val>
                                            <p:fltVal val="360"/>
                                          </p:val>
                                        </p:tav>
                                        <p:tav tm="100000">
                                          <p:val>
                                            <p:fltVal val="0"/>
                                          </p:val>
                                        </p:tav>
                                      </p:tavLst>
                                    </p:anim>
                                    <p:animEffect transition="in" filter="fade">
                                      <p:cBhvr>
                                        <p:cTn id="80" dur="500"/>
                                        <p:tgtEl>
                                          <p:spTgt spid="28"/>
                                        </p:tgtEl>
                                      </p:cBhvr>
                                    </p:animEffect>
                                  </p:childTnLst>
                                </p:cTn>
                              </p:par>
                              <p:par>
                                <p:cTn id="81" presetID="49" presetClass="entr" presetSubtype="0" decel="100000" fill="hold" nodeType="withEffect">
                                  <p:stCondLst>
                                    <p:cond delay="0"/>
                                  </p:stCondLst>
                                  <p:childTnLst>
                                    <p:set>
                                      <p:cBhvr>
                                        <p:cTn id="82" dur="1" fill="hold">
                                          <p:stCondLst>
                                            <p:cond delay="0"/>
                                          </p:stCondLst>
                                        </p:cTn>
                                        <p:tgtEl>
                                          <p:spTgt spid="23"/>
                                        </p:tgtEl>
                                        <p:attrNameLst>
                                          <p:attrName>style.visibility</p:attrName>
                                        </p:attrNameLst>
                                      </p:cBhvr>
                                      <p:to>
                                        <p:strVal val="visible"/>
                                      </p:to>
                                    </p:set>
                                    <p:anim calcmode="lin" valueType="num">
                                      <p:cBhvr>
                                        <p:cTn id="83" dur="500" fill="hold"/>
                                        <p:tgtEl>
                                          <p:spTgt spid="23"/>
                                        </p:tgtEl>
                                        <p:attrNameLst>
                                          <p:attrName>ppt_w</p:attrName>
                                        </p:attrNameLst>
                                      </p:cBhvr>
                                      <p:tavLst>
                                        <p:tav tm="0">
                                          <p:val>
                                            <p:fltVal val="0"/>
                                          </p:val>
                                        </p:tav>
                                        <p:tav tm="100000">
                                          <p:val>
                                            <p:strVal val="#ppt_w"/>
                                          </p:val>
                                        </p:tav>
                                      </p:tavLst>
                                    </p:anim>
                                    <p:anim calcmode="lin" valueType="num">
                                      <p:cBhvr>
                                        <p:cTn id="84" dur="500" fill="hold"/>
                                        <p:tgtEl>
                                          <p:spTgt spid="23"/>
                                        </p:tgtEl>
                                        <p:attrNameLst>
                                          <p:attrName>ppt_h</p:attrName>
                                        </p:attrNameLst>
                                      </p:cBhvr>
                                      <p:tavLst>
                                        <p:tav tm="0">
                                          <p:val>
                                            <p:fltVal val="0"/>
                                          </p:val>
                                        </p:tav>
                                        <p:tav tm="100000">
                                          <p:val>
                                            <p:strVal val="#ppt_h"/>
                                          </p:val>
                                        </p:tav>
                                      </p:tavLst>
                                    </p:anim>
                                    <p:anim calcmode="lin" valueType="num">
                                      <p:cBhvr>
                                        <p:cTn id="85" dur="500" fill="hold"/>
                                        <p:tgtEl>
                                          <p:spTgt spid="23"/>
                                        </p:tgtEl>
                                        <p:attrNameLst>
                                          <p:attrName>style.rotation</p:attrName>
                                        </p:attrNameLst>
                                      </p:cBhvr>
                                      <p:tavLst>
                                        <p:tav tm="0">
                                          <p:val>
                                            <p:fltVal val="360"/>
                                          </p:val>
                                        </p:tav>
                                        <p:tav tm="100000">
                                          <p:val>
                                            <p:fltVal val="0"/>
                                          </p:val>
                                        </p:tav>
                                      </p:tavLst>
                                    </p:anim>
                                    <p:animEffect transition="in" filter="fade">
                                      <p:cBhvr>
                                        <p:cTn id="86" dur="500"/>
                                        <p:tgtEl>
                                          <p:spTgt spid="23"/>
                                        </p:tgtEl>
                                      </p:cBhvr>
                                    </p:animEffect>
                                  </p:childTnLst>
                                </p:cTn>
                              </p:par>
                            </p:childTnLst>
                          </p:cTn>
                        </p:par>
                      </p:childTnLst>
                    </p:cTn>
                  </p:par>
                  <p:par>
                    <p:cTn id="87" fill="hold">
                      <p:stCondLst>
                        <p:cond delay="indefinite"/>
                      </p:stCondLst>
                      <p:childTnLst>
                        <p:par>
                          <p:cTn id="88" fill="hold">
                            <p:stCondLst>
                              <p:cond delay="0"/>
                            </p:stCondLst>
                            <p:childTnLst>
                              <p:par>
                                <p:cTn id="89" presetID="37" presetClass="entr" presetSubtype="0" fill="hold" nodeType="clickEffect">
                                  <p:stCondLst>
                                    <p:cond delay="0"/>
                                  </p:stCondLst>
                                  <p:childTnLst>
                                    <p:set>
                                      <p:cBhvr>
                                        <p:cTn id="90" dur="1" fill="hold">
                                          <p:stCondLst>
                                            <p:cond delay="0"/>
                                          </p:stCondLst>
                                        </p:cTn>
                                        <p:tgtEl>
                                          <p:spTgt spid="9"/>
                                        </p:tgtEl>
                                        <p:attrNameLst>
                                          <p:attrName>style.visibility</p:attrName>
                                        </p:attrNameLst>
                                      </p:cBhvr>
                                      <p:to>
                                        <p:strVal val="visible"/>
                                      </p:to>
                                    </p:set>
                                    <p:animEffect transition="in" filter="fade">
                                      <p:cBhvr>
                                        <p:cTn id="91" dur="1000"/>
                                        <p:tgtEl>
                                          <p:spTgt spid="9"/>
                                        </p:tgtEl>
                                      </p:cBhvr>
                                    </p:animEffect>
                                    <p:anim calcmode="lin" valueType="num">
                                      <p:cBhvr>
                                        <p:cTn id="92" dur="1000" fill="hold"/>
                                        <p:tgtEl>
                                          <p:spTgt spid="9"/>
                                        </p:tgtEl>
                                        <p:attrNameLst>
                                          <p:attrName>ppt_x</p:attrName>
                                        </p:attrNameLst>
                                      </p:cBhvr>
                                      <p:tavLst>
                                        <p:tav tm="0">
                                          <p:val>
                                            <p:strVal val="#ppt_x"/>
                                          </p:val>
                                        </p:tav>
                                        <p:tav tm="100000">
                                          <p:val>
                                            <p:strVal val="#ppt_x"/>
                                          </p:val>
                                        </p:tav>
                                      </p:tavLst>
                                    </p:anim>
                                    <p:anim calcmode="lin" valueType="num">
                                      <p:cBhvr>
                                        <p:cTn id="93" dur="900" decel="100000" fill="hold"/>
                                        <p:tgtEl>
                                          <p:spTgt spid="9"/>
                                        </p:tgtEl>
                                        <p:attrNameLst>
                                          <p:attrName>ppt_y</p:attrName>
                                        </p:attrNameLst>
                                      </p:cBhvr>
                                      <p:tavLst>
                                        <p:tav tm="0">
                                          <p:val>
                                            <p:strVal val="#ppt_y+1"/>
                                          </p:val>
                                        </p:tav>
                                        <p:tav tm="100000">
                                          <p:val>
                                            <p:strVal val="#ppt_y-.03"/>
                                          </p:val>
                                        </p:tav>
                                      </p:tavLst>
                                    </p:anim>
                                    <p:anim calcmode="lin" valueType="num">
                                      <p:cBhvr>
                                        <p:cTn id="94" dur="100" accel="100000" fill="hold">
                                          <p:stCondLst>
                                            <p:cond delay="900"/>
                                          </p:stCondLst>
                                        </p:cTn>
                                        <p:tgtEl>
                                          <p:spTgt spid="9"/>
                                        </p:tgtEl>
                                        <p:attrNameLst>
                                          <p:attrName>ppt_y</p:attrName>
                                        </p:attrNameLst>
                                      </p:cBhvr>
                                      <p:tavLst>
                                        <p:tav tm="0">
                                          <p:val>
                                            <p:strVal val="#ppt_y-.03"/>
                                          </p:val>
                                        </p:tav>
                                        <p:tav tm="100000">
                                          <p:val>
                                            <p:strVal val="#ppt_y"/>
                                          </p:val>
                                        </p:tav>
                                      </p:tavLst>
                                    </p:anim>
                                  </p:childTnLst>
                                </p:cTn>
                              </p:par>
                              <p:par>
                                <p:cTn id="95" presetID="37" presetClass="entr" presetSubtype="0" fill="hold" nodeType="withEffect">
                                  <p:stCondLst>
                                    <p:cond delay="0"/>
                                  </p:stCondLst>
                                  <p:childTnLst>
                                    <p:set>
                                      <p:cBhvr>
                                        <p:cTn id="96" dur="1" fill="hold">
                                          <p:stCondLst>
                                            <p:cond delay="0"/>
                                          </p:stCondLst>
                                        </p:cTn>
                                        <p:tgtEl>
                                          <p:spTgt spid="239"/>
                                        </p:tgtEl>
                                        <p:attrNameLst>
                                          <p:attrName>style.visibility</p:attrName>
                                        </p:attrNameLst>
                                      </p:cBhvr>
                                      <p:to>
                                        <p:strVal val="visible"/>
                                      </p:to>
                                    </p:set>
                                    <p:animEffect transition="in" filter="fade">
                                      <p:cBhvr>
                                        <p:cTn id="97" dur="1000"/>
                                        <p:tgtEl>
                                          <p:spTgt spid="239"/>
                                        </p:tgtEl>
                                      </p:cBhvr>
                                    </p:animEffect>
                                    <p:anim calcmode="lin" valueType="num">
                                      <p:cBhvr>
                                        <p:cTn id="98" dur="1000" fill="hold"/>
                                        <p:tgtEl>
                                          <p:spTgt spid="239"/>
                                        </p:tgtEl>
                                        <p:attrNameLst>
                                          <p:attrName>ppt_x</p:attrName>
                                        </p:attrNameLst>
                                      </p:cBhvr>
                                      <p:tavLst>
                                        <p:tav tm="0">
                                          <p:val>
                                            <p:strVal val="#ppt_x"/>
                                          </p:val>
                                        </p:tav>
                                        <p:tav tm="100000">
                                          <p:val>
                                            <p:strVal val="#ppt_x"/>
                                          </p:val>
                                        </p:tav>
                                      </p:tavLst>
                                    </p:anim>
                                    <p:anim calcmode="lin" valueType="num">
                                      <p:cBhvr>
                                        <p:cTn id="99" dur="900" decel="100000" fill="hold"/>
                                        <p:tgtEl>
                                          <p:spTgt spid="239"/>
                                        </p:tgtEl>
                                        <p:attrNameLst>
                                          <p:attrName>ppt_y</p:attrName>
                                        </p:attrNameLst>
                                      </p:cBhvr>
                                      <p:tavLst>
                                        <p:tav tm="0">
                                          <p:val>
                                            <p:strVal val="#ppt_y+1"/>
                                          </p:val>
                                        </p:tav>
                                        <p:tav tm="100000">
                                          <p:val>
                                            <p:strVal val="#ppt_y-.03"/>
                                          </p:val>
                                        </p:tav>
                                      </p:tavLst>
                                    </p:anim>
                                    <p:anim calcmode="lin" valueType="num">
                                      <p:cBhvr>
                                        <p:cTn id="100" dur="100" accel="100000" fill="hold">
                                          <p:stCondLst>
                                            <p:cond delay="900"/>
                                          </p:stCondLst>
                                        </p:cTn>
                                        <p:tgtEl>
                                          <p:spTgt spid="239"/>
                                        </p:tgtEl>
                                        <p:attrNameLst>
                                          <p:attrName>ppt_y</p:attrName>
                                        </p:attrNameLst>
                                      </p:cBhvr>
                                      <p:tavLst>
                                        <p:tav tm="0">
                                          <p:val>
                                            <p:strVal val="#ppt_y-.03"/>
                                          </p:val>
                                        </p:tav>
                                        <p:tav tm="100000">
                                          <p:val>
                                            <p:strVal val="#ppt_y"/>
                                          </p:val>
                                        </p:tav>
                                      </p:tavLst>
                                    </p:anim>
                                  </p:childTnLst>
                                </p:cTn>
                              </p:par>
                              <p:par>
                                <p:cTn id="101" presetID="37" presetClass="entr" presetSubtype="0" fill="hold" nodeType="withEffect">
                                  <p:stCondLst>
                                    <p:cond delay="0"/>
                                  </p:stCondLst>
                                  <p:childTnLst>
                                    <p:set>
                                      <p:cBhvr>
                                        <p:cTn id="102" dur="1" fill="hold">
                                          <p:stCondLst>
                                            <p:cond delay="0"/>
                                          </p:stCondLst>
                                        </p:cTn>
                                        <p:tgtEl>
                                          <p:spTgt spid="12"/>
                                        </p:tgtEl>
                                        <p:attrNameLst>
                                          <p:attrName>style.visibility</p:attrName>
                                        </p:attrNameLst>
                                      </p:cBhvr>
                                      <p:to>
                                        <p:strVal val="visible"/>
                                      </p:to>
                                    </p:set>
                                    <p:animEffect transition="in" filter="fade">
                                      <p:cBhvr>
                                        <p:cTn id="103" dur="1000"/>
                                        <p:tgtEl>
                                          <p:spTgt spid="12"/>
                                        </p:tgtEl>
                                      </p:cBhvr>
                                    </p:animEffect>
                                    <p:anim calcmode="lin" valueType="num">
                                      <p:cBhvr>
                                        <p:cTn id="104" dur="1000" fill="hold"/>
                                        <p:tgtEl>
                                          <p:spTgt spid="12"/>
                                        </p:tgtEl>
                                        <p:attrNameLst>
                                          <p:attrName>ppt_x</p:attrName>
                                        </p:attrNameLst>
                                      </p:cBhvr>
                                      <p:tavLst>
                                        <p:tav tm="0">
                                          <p:val>
                                            <p:strVal val="#ppt_x"/>
                                          </p:val>
                                        </p:tav>
                                        <p:tav tm="100000">
                                          <p:val>
                                            <p:strVal val="#ppt_x"/>
                                          </p:val>
                                        </p:tav>
                                      </p:tavLst>
                                    </p:anim>
                                    <p:anim calcmode="lin" valueType="num">
                                      <p:cBhvr>
                                        <p:cTn id="105" dur="900" decel="100000" fill="hold"/>
                                        <p:tgtEl>
                                          <p:spTgt spid="12"/>
                                        </p:tgtEl>
                                        <p:attrNameLst>
                                          <p:attrName>ppt_y</p:attrName>
                                        </p:attrNameLst>
                                      </p:cBhvr>
                                      <p:tavLst>
                                        <p:tav tm="0">
                                          <p:val>
                                            <p:strVal val="#ppt_y+1"/>
                                          </p:val>
                                        </p:tav>
                                        <p:tav tm="100000">
                                          <p:val>
                                            <p:strVal val="#ppt_y-.03"/>
                                          </p:val>
                                        </p:tav>
                                      </p:tavLst>
                                    </p:anim>
                                    <p:anim calcmode="lin" valueType="num">
                                      <p:cBhvr>
                                        <p:cTn id="106" dur="100" accel="100000" fill="hold">
                                          <p:stCondLst>
                                            <p:cond delay="900"/>
                                          </p:stCondLst>
                                        </p:cTn>
                                        <p:tgtEl>
                                          <p:spTgt spid="12"/>
                                        </p:tgtEl>
                                        <p:attrNameLst>
                                          <p:attrName>ppt_y</p:attrName>
                                        </p:attrNameLst>
                                      </p:cBhvr>
                                      <p:tavLst>
                                        <p:tav tm="0">
                                          <p:val>
                                            <p:strVal val="#ppt_y-.03"/>
                                          </p:val>
                                        </p:tav>
                                        <p:tav tm="100000">
                                          <p:val>
                                            <p:strVal val="#ppt_y"/>
                                          </p:val>
                                        </p:tav>
                                      </p:tavLst>
                                    </p:anim>
                                  </p:childTnLst>
                                </p:cTn>
                              </p:par>
                              <p:par>
                                <p:cTn id="107" presetID="37" presetClass="entr" presetSubtype="0" fill="hold" nodeType="withEffect">
                                  <p:stCondLst>
                                    <p:cond delay="0"/>
                                  </p:stCondLst>
                                  <p:childTnLst>
                                    <p:set>
                                      <p:cBhvr>
                                        <p:cTn id="108" dur="1" fill="hold">
                                          <p:stCondLst>
                                            <p:cond delay="0"/>
                                          </p:stCondLst>
                                        </p:cTn>
                                        <p:tgtEl>
                                          <p:spTgt spid="29"/>
                                        </p:tgtEl>
                                        <p:attrNameLst>
                                          <p:attrName>style.visibility</p:attrName>
                                        </p:attrNameLst>
                                      </p:cBhvr>
                                      <p:to>
                                        <p:strVal val="visible"/>
                                      </p:to>
                                    </p:set>
                                    <p:animEffect transition="in" filter="fade">
                                      <p:cBhvr>
                                        <p:cTn id="109" dur="1000"/>
                                        <p:tgtEl>
                                          <p:spTgt spid="29"/>
                                        </p:tgtEl>
                                      </p:cBhvr>
                                    </p:animEffect>
                                    <p:anim calcmode="lin" valueType="num">
                                      <p:cBhvr>
                                        <p:cTn id="110" dur="1000" fill="hold"/>
                                        <p:tgtEl>
                                          <p:spTgt spid="29"/>
                                        </p:tgtEl>
                                        <p:attrNameLst>
                                          <p:attrName>ppt_x</p:attrName>
                                        </p:attrNameLst>
                                      </p:cBhvr>
                                      <p:tavLst>
                                        <p:tav tm="0">
                                          <p:val>
                                            <p:strVal val="#ppt_x"/>
                                          </p:val>
                                        </p:tav>
                                        <p:tav tm="100000">
                                          <p:val>
                                            <p:strVal val="#ppt_x"/>
                                          </p:val>
                                        </p:tav>
                                      </p:tavLst>
                                    </p:anim>
                                    <p:anim calcmode="lin" valueType="num">
                                      <p:cBhvr>
                                        <p:cTn id="111" dur="900" decel="100000" fill="hold"/>
                                        <p:tgtEl>
                                          <p:spTgt spid="29"/>
                                        </p:tgtEl>
                                        <p:attrNameLst>
                                          <p:attrName>ppt_y</p:attrName>
                                        </p:attrNameLst>
                                      </p:cBhvr>
                                      <p:tavLst>
                                        <p:tav tm="0">
                                          <p:val>
                                            <p:strVal val="#ppt_y+1"/>
                                          </p:val>
                                        </p:tav>
                                        <p:tav tm="100000">
                                          <p:val>
                                            <p:strVal val="#ppt_y-.03"/>
                                          </p:val>
                                        </p:tav>
                                      </p:tavLst>
                                    </p:anim>
                                    <p:anim calcmode="lin" valueType="num">
                                      <p:cBhvr>
                                        <p:cTn id="112" dur="100" accel="100000" fill="hold">
                                          <p:stCondLst>
                                            <p:cond delay="900"/>
                                          </p:stCondLst>
                                        </p:cTn>
                                        <p:tgtEl>
                                          <p:spTgt spid="29"/>
                                        </p:tgtEl>
                                        <p:attrNameLst>
                                          <p:attrName>ppt_y</p:attrName>
                                        </p:attrNameLst>
                                      </p:cBhvr>
                                      <p:tavLst>
                                        <p:tav tm="0">
                                          <p:val>
                                            <p:strVal val="#ppt_y-.03"/>
                                          </p:val>
                                        </p:tav>
                                        <p:tav tm="100000">
                                          <p:val>
                                            <p:strVal val="#ppt_y"/>
                                          </p:val>
                                        </p:tav>
                                      </p:tavLst>
                                    </p:anim>
                                  </p:childTnLst>
                                </p:cTn>
                              </p:par>
                              <p:par>
                                <p:cTn id="113" presetID="37" presetClass="entr" presetSubtype="0" fill="hold" nodeType="withEffect">
                                  <p:stCondLst>
                                    <p:cond delay="0"/>
                                  </p:stCondLst>
                                  <p:childTnLst>
                                    <p:set>
                                      <p:cBhvr>
                                        <p:cTn id="114" dur="1" fill="hold">
                                          <p:stCondLst>
                                            <p:cond delay="0"/>
                                          </p:stCondLst>
                                        </p:cTn>
                                        <p:tgtEl>
                                          <p:spTgt spid="30"/>
                                        </p:tgtEl>
                                        <p:attrNameLst>
                                          <p:attrName>style.visibility</p:attrName>
                                        </p:attrNameLst>
                                      </p:cBhvr>
                                      <p:to>
                                        <p:strVal val="visible"/>
                                      </p:to>
                                    </p:set>
                                    <p:animEffect transition="in" filter="fade">
                                      <p:cBhvr>
                                        <p:cTn id="115" dur="1000"/>
                                        <p:tgtEl>
                                          <p:spTgt spid="30"/>
                                        </p:tgtEl>
                                      </p:cBhvr>
                                    </p:animEffect>
                                    <p:anim calcmode="lin" valueType="num">
                                      <p:cBhvr>
                                        <p:cTn id="116" dur="1000" fill="hold"/>
                                        <p:tgtEl>
                                          <p:spTgt spid="30"/>
                                        </p:tgtEl>
                                        <p:attrNameLst>
                                          <p:attrName>ppt_x</p:attrName>
                                        </p:attrNameLst>
                                      </p:cBhvr>
                                      <p:tavLst>
                                        <p:tav tm="0">
                                          <p:val>
                                            <p:strVal val="#ppt_x"/>
                                          </p:val>
                                        </p:tav>
                                        <p:tav tm="100000">
                                          <p:val>
                                            <p:strVal val="#ppt_x"/>
                                          </p:val>
                                        </p:tav>
                                      </p:tavLst>
                                    </p:anim>
                                    <p:anim calcmode="lin" valueType="num">
                                      <p:cBhvr>
                                        <p:cTn id="117" dur="900" decel="100000" fill="hold"/>
                                        <p:tgtEl>
                                          <p:spTgt spid="30"/>
                                        </p:tgtEl>
                                        <p:attrNameLst>
                                          <p:attrName>ppt_y</p:attrName>
                                        </p:attrNameLst>
                                      </p:cBhvr>
                                      <p:tavLst>
                                        <p:tav tm="0">
                                          <p:val>
                                            <p:strVal val="#ppt_y+1"/>
                                          </p:val>
                                        </p:tav>
                                        <p:tav tm="100000">
                                          <p:val>
                                            <p:strVal val="#ppt_y-.03"/>
                                          </p:val>
                                        </p:tav>
                                      </p:tavLst>
                                    </p:anim>
                                    <p:anim calcmode="lin" valueType="num">
                                      <p:cBhvr>
                                        <p:cTn id="118" dur="100" accel="100000" fill="hold">
                                          <p:stCondLst>
                                            <p:cond delay="900"/>
                                          </p:stCondLst>
                                        </p:cTn>
                                        <p:tgtEl>
                                          <p:spTgt spid="30"/>
                                        </p:tgtEl>
                                        <p:attrNameLst>
                                          <p:attrName>ppt_y</p:attrName>
                                        </p:attrNameLst>
                                      </p:cBhvr>
                                      <p:tavLst>
                                        <p:tav tm="0">
                                          <p:val>
                                            <p:strVal val="#ppt_y-.03"/>
                                          </p:val>
                                        </p:tav>
                                        <p:tav tm="100000">
                                          <p:val>
                                            <p:strVal val="#ppt_y"/>
                                          </p:val>
                                        </p:tav>
                                      </p:tavLst>
                                    </p:anim>
                                  </p:childTnLst>
                                </p:cTn>
                              </p:par>
                              <p:par>
                                <p:cTn id="119" presetID="37" presetClass="entr" presetSubtype="0" fill="hold" nodeType="withEffect">
                                  <p:stCondLst>
                                    <p:cond delay="0"/>
                                  </p:stCondLst>
                                  <p:childTnLst>
                                    <p:set>
                                      <p:cBhvr>
                                        <p:cTn id="120" dur="1" fill="hold">
                                          <p:stCondLst>
                                            <p:cond delay="0"/>
                                          </p:stCondLst>
                                        </p:cTn>
                                        <p:tgtEl>
                                          <p:spTgt spid="227"/>
                                        </p:tgtEl>
                                        <p:attrNameLst>
                                          <p:attrName>style.visibility</p:attrName>
                                        </p:attrNameLst>
                                      </p:cBhvr>
                                      <p:to>
                                        <p:strVal val="visible"/>
                                      </p:to>
                                    </p:set>
                                    <p:animEffect transition="in" filter="fade">
                                      <p:cBhvr>
                                        <p:cTn id="121" dur="1000"/>
                                        <p:tgtEl>
                                          <p:spTgt spid="227"/>
                                        </p:tgtEl>
                                      </p:cBhvr>
                                    </p:animEffect>
                                    <p:anim calcmode="lin" valueType="num">
                                      <p:cBhvr>
                                        <p:cTn id="122" dur="1000" fill="hold"/>
                                        <p:tgtEl>
                                          <p:spTgt spid="227"/>
                                        </p:tgtEl>
                                        <p:attrNameLst>
                                          <p:attrName>ppt_x</p:attrName>
                                        </p:attrNameLst>
                                      </p:cBhvr>
                                      <p:tavLst>
                                        <p:tav tm="0">
                                          <p:val>
                                            <p:strVal val="#ppt_x"/>
                                          </p:val>
                                        </p:tav>
                                        <p:tav tm="100000">
                                          <p:val>
                                            <p:strVal val="#ppt_x"/>
                                          </p:val>
                                        </p:tav>
                                      </p:tavLst>
                                    </p:anim>
                                    <p:anim calcmode="lin" valueType="num">
                                      <p:cBhvr>
                                        <p:cTn id="123" dur="900" decel="100000" fill="hold"/>
                                        <p:tgtEl>
                                          <p:spTgt spid="227"/>
                                        </p:tgtEl>
                                        <p:attrNameLst>
                                          <p:attrName>ppt_y</p:attrName>
                                        </p:attrNameLst>
                                      </p:cBhvr>
                                      <p:tavLst>
                                        <p:tav tm="0">
                                          <p:val>
                                            <p:strVal val="#ppt_y+1"/>
                                          </p:val>
                                        </p:tav>
                                        <p:tav tm="100000">
                                          <p:val>
                                            <p:strVal val="#ppt_y-.03"/>
                                          </p:val>
                                        </p:tav>
                                      </p:tavLst>
                                    </p:anim>
                                    <p:anim calcmode="lin" valueType="num">
                                      <p:cBhvr>
                                        <p:cTn id="124" dur="100" accel="100000" fill="hold">
                                          <p:stCondLst>
                                            <p:cond delay="900"/>
                                          </p:stCondLst>
                                        </p:cTn>
                                        <p:tgtEl>
                                          <p:spTgt spid="227"/>
                                        </p:tgtEl>
                                        <p:attrNameLst>
                                          <p:attrName>ppt_y</p:attrName>
                                        </p:attrNameLst>
                                      </p:cBhvr>
                                      <p:tavLst>
                                        <p:tav tm="0">
                                          <p:val>
                                            <p:strVal val="#ppt_y-.03"/>
                                          </p:val>
                                        </p:tav>
                                        <p:tav tm="100000">
                                          <p:val>
                                            <p:strVal val="#ppt_y"/>
                                          </p:val>
                                        </p:tav>
                                      </p:tavLst>
                                    </p:anim>
                                  </p:childTnLst>
                                </p:cTn>
                              </p:par>
                              <p:par>
                                <p:cTn id="125" presetID="37" presetClass="entr" presetSubtype="0" fill="hold" nodeType="withEffect">
                                  <p:stCondLst>
                                    <p:cond delay="0"/>
                                  </p:stCondLst>
                                  <p:childTnLst>
                                    <p:set>
                                      <p:cBhvr>
                                        <p:cTn id="126" dur="1" fill="hold">
                                          <p:stCondLst>
                                            <p:cond delay="0"/>
                                          </p:stCondLst>
                                        </p:cTn>
                                        <p:tgtEl>
                                          <p:spTgt spid="224"/>
                                        </p:tgtEl>
                                        <p:attrNameLst>
                                          <p:attrName>style.visibility</p:attrName>
                                        </p:attrNameLst>
                                      </p:cBhvr>
                                      <p:to>
                                        <p:strVal val="visible"/>
                                      </p:to>
                                    </p:set>
                                    <p:animEffect transition="in" filter="fade">
                                      <p:cBhvr>
                                        <p:cTn id="127" dur="1000"/>
                                        <p:tgtEl>
                                          <p:spTgt spid="224"/>
                                        </p:tgtEl>
                                      </p:cBhvr>
                                    </p:animEffect>
                                    <p:anim calcmode="lin" valueType="num">
                                      <p:cBhvr>
                                        <p:cTn id="128" dur="1000" fill="hold"/>
                                        <p:tgtEl>
                                          <p:spTgt spid="224"/>
                                        </p:tgtEl>
                                        <p:attrNameLst>
                                          <p:attrName>ppt_x</p:attrName>
                                        </p:attrNameLst>
                                      </p:cBhvr>
                                      <p:tavLst>
                                        <p:tav tm="0">
                                          <p:val>
                                            <p:strVal val="#ppt_x"/>
                                          </p:val>
                                        </p:tav>
                                        <p:tav tm="100000">
                                          <p:val>
                                            <p:strVal val="#ppt_x"/>
                                          </p:val>
                                        </p:tav>
                                      </p:tavLst>
                                    </p:anim>
                                    <p:anim calcmode="lin" valueType="num">
                                      <p:cBhvr>
                                        <p:cTn id="129" dur="900" decel="100000" fill="hold"/>
                                        <p:tgtEl>
                                          <p:spTgt spid="224"/>
                                        </p:tgtEl>
                                        <p:attrNameLst>
                                          <p:attrName>ppt_y</p:attrName>
                                        </p:attrNameLst>
                                      </p:cBhvr>
                                      <p:tavLst>
                                        <p:tav tm="0">
                                          <p:val>
                                            <p:strVal val="#ppt_y+1"/>
                                          </p:val>
                                        </p:tav>
                                        <p:tav tm="100000">
                                          <p:val>
                                            <p:strVal val="#ppt_y-.03"/>
                                          </p:val>
                                        </p:tav>
                                      </p:tavLst>
                                    </p:anim>
                                    <p:anim calcmode="lin" valueType="num">
                                      <p:cBhvr>
                                        <p:cTn id="130" dur="100" accel="100000" fill="hold">
                                          <p:stCondLst>
                                            <p:cond delay="900"/>
                                          </p:stCondLst>
                                        </p:cTn>
                                        <p:tgtEl>
                                          <p:spTgt spid="224"/>
                                        </p:tgtEl>
                                        <p:attrNameLst>
                                          <p:attrName>ppt_y</p:attrName>
                                        </p:attrNameLst>
                                      </p:cBhvr>
                                      <p:tavLst>
                                        <p:tav tm="0">
                                          <p:val>
                                            <p:strVal val="#ppt_y-.03"/>
                                          </p:val>
                                        </p:tav>
                                        <p:tav tm="100000">
                                          <p:val>
                                            <p:strVal val="#ppt_y"/>
                                          </p:val>
                                        </p:tav>
                                      </p:tavLst>
                                    </p:anim>
                                  </p:childTnLst>
                                </p:cTn>
                              </p:par>
                              <p:par>
                                <p:cTn id="131" presetID="37" presetClass="entr" presetSubtype="0" fill="hold" nodeType="withEffect">
                                  <p:stCondLst>
                                    <p:cond delay="0"/>
                                  </p:stCondLst>
                                  <p:childTnLst>
                                    <p:set>
                                      <p:cBhvr>
                                        <p:cTn id="132" dur="1" fill="hold">
                                          <p:stCondLst>
                                            <p:cond delay="0"/>
                                          </p:stCondLst>
                                        </p:cTn>
                                        <p:tgtEl>
                                          <p:spTgt spid="31"/>
                                        </p:tgtEl>
                                        <p:attrNameLst>
                                          <p:attrName>style.visibility</p:attrName>
                                        </p:attrNameLst>
                                      </p:cBhvr>
                                      <p:to>
                                        <p:strVal val="visible"/>
                                      </p:to>
                                    </p:set>
                                    <p:animEffect transition="in" filter="fade">
                                      <p:cBhvr>
                                        <p:cTn id="133" dur="1000"/>
                                        <p:tgtEl>
                                          <p:spTgt spid="31"/>
                                        </p:tgtEl>
                                      </p:cBhvr>
                                    </p:animEffect>
                                    <p:anim calcmode="lin" valueType="num">
                                      <p:cBhvr>
                                        <p:cTn id="134" dur="1000" fill="hold"/>
                                        <p:tgtEl>
                                          <p:spTgt spid="31"/>
                                        </p:tgtEl>
                                        <p:attrNameLst>
                                          <p:attrName>ppt_x</p:attrName>
                                        </p:attrNameLst>
                                      </p:cBhvr>
                                      <p:tavLst>
                                        <p:tav tm="0">
                                          <p:val>
                                            <p:strVal val="#ppt_x"/>
                                          </p:val>
                                        </p:tav>
                                        <p:tav tm="100000">
                                          <p:val>
                                            <p:strVal val="#ppt_x"/>
                                          </p:val>
                                        </p:tav>
                                      </p:tavLst>
                                    </p:anim>
                                    <p:anim calcmode="lin" valueType="num">
                                      <p:cBhvr>
                                        <p:cTn id="135" dur="900" decel="100000" fill="hold"/>
                                        <p:tgtEl>
                                          <p:spTgt spid="31"/>
                                        </p:tgtEl>
                                        <p:attrNameLst>
                                          <p:attrName>ppt_y</p:attrName>
                                        </p:attrNameLst>
                                      </p:cBhvr>
                                      <p:tavLst>
                                        <p:tav tm="0">
                                          <p:val>
                                            <p:strVal val="#ppt_y+1"/>
                                          </p:val>
                                        </p:tav>
                                        <p:tav tm="100000">
                                          <p:val>
                                            <p:strVal val="#ppt_y-.03"/>
                                          </p:val>
                                        </p:tav>
                                      </p:tavLst>
                                    </p:anim>
                                    <p:anim calcmode="lin" valueType="num">
                                      <p:cBhvr>
                                        <p:cTn id="136" dur="100" accel="100000" fill="hold">
                                          <p:stCondLst>
                                            <p:cond delay="900"/>
                                          </p:stCondLst>
                                        </p:cTn>
                                        <p:tgtEl>
                                          <p:spTgt spid="31"/>
                                        </p:tgtEl>
                                        <p:attrNameLst>
                                          <p:attrName>ppt_y</p:attrName>
                                        </p:attrNameLst>
                                      </p:cBhvr>
                                      <p:tavLst>
                                        <p:tav tm="0">
                                          <p:val>
                                            <p:strVal val="#ppt_y-.03"/>
                                          </p:val>
                                        </p:tav>
                                        <p:tav tm="100000">
                                          <p:val>
                                            <p:strVal val="#ppt_y"/>
                                          </p:val>
                                        </p:tav>
                                      </p:tavLst>
                                    </p:anim>
                                  </p:childTnLst>
                                </p:cTn>
                              </p:par>
                              <p:par>
                                <p:cTn id="137" presetID="37" presetClass="entr" presetSubtype="0" fill="hold" nodeType="withEffect">
                                  <p:stCondLst>
                                    <p:cond delay="0"/>
                                  </p:stCondLst>
                                  <p:childTnLst>
                                    <p:set>
                                      <p:cBhvr>
                                        <p:cTn id="138" dur="1" fill="hold">
                                          <p:stCondLst>
                                            <p:cond delay="0"/>
                                          </p:stCondLst>
                                        </p:cTn>
                                        <p:tgtEl>
                                          <p:spTgt spid="22"/>
                                        </p:tgtEl>
                                        <p:attrNameLst>
                                          <p:attrName>style.visibility</p:attrName>
                                        </p:attrNameLst>
                                      </p:cBhvr>
                                      <p:to>
                                        <p:strVal val="visible"/>
                                      </p:to>
                                    </p:set>
                                    <p:animEffect transition="in" filter="fade">
                                      <p:cBhvr>
                                        <p:cTn id="139" dur="1000"/>
                                        <p:tgtEl>
                                          <p:spTgt spid="22"/>
                                        </p:tgtEl>
                                      </p:cBhvr>
                                    </p:animEffect>
                                    <p:anim calcmode="lin" valueType="num">
                                      <p:cBhvr>
                                        <p:cTn id="140" dur="1000" fill="hold"/>
                                        <p:tgtEl>
                                          <p:spTgt spid="22"/>
                                        </p:tgtEl>
                                        <p:attrNameLst>
                                          <p:attrName>ppt_x</p:attrName>
                                        </p:attrNameLst>
                                      </p:cBhvr>
                                      <p:tavLst>
                                        <p:tav tm="0">
                                          <p:val>
                                            <p:strVal val="#ppt_x"/>
                                          </p:val>
                                        </p:tav>
                                        <p:tav tm="100000">
                                          <p:val>
                                            <p:strVal val="#ppt_x"/>
                                          </p:val>
                                        </p:tav>
                                      </p:tavLst>
                                    </p:anim>
                                    <p:anim calcmode="lin" valueType="num">
                                      <p:cBhvr>
                                        <p:cTn id="141" dur="900" decel="100000" fill="hold"/>
                                        <p:tgtEl>
                                          <p:spTgt spid="22"/>
                                        </p:tgtEl>
                                        <p:attrNameLst>
                                          <p:attrName>ppt_y</p:attrName>
                                        </p:attrNameLst>
                                      </p:cBhvr>
                                      <p:tavLst>
                                        <p:tav tm="0">
                                          <p:val>
                                            <p:strVal val="#ppt_y+1"/>
                                          </p:val>
                                        </p:tav>
                                        <p:tav tm="100000">
                                          <p:val>
                                            <p:strVal val="#ppt_y-.03"/>
                                          </p:val>
                                        </p:tav>
                                      </p:tavLst>
                                    </p:anim>
                                    <p:anim calcmode="lin" valueType="num">
                                      <p:cBhvr>
                                        <p:cTn id="142" dur="100" accel="100000" fill="hold">
                                          <p:stCondLst>
                                            <p:cond delay="900"/>
                                          </p:stCondLst>
                                        </p:cTn>
                                        <p:tgtEl>
                                          <p:spTgt spid="22"/>
                                        </p:tgtEl>
                                        <p:attrNameLst>
                                          <p:attrName>ppt_y</p:attrName>
                                        </p:attrNameLst>
                                      </p:cBhvr>
                                      <p:tavLst>
                                        <p:tav tm="0">
                                          <p:val>
                                            <p:strVal val="#ppt_y-.03"/>
                                          </p:val>
                                        </p:tav>
                                        <p:tav tm="100000">
                                          <p:val>
                                            <p:strVal val="#ppt_y"/>
                                          </p:val>
                                        </p:tav>
                                      </p:tavLst>
                                    </p:anim>
                                  </p:childTnLst>
                                </p:cTn>
                              </p:par>
                            </p:childTnLst>
                          </p:cTn>
                        </p:par>
                      </p:childTnLst>
                    </p:cTn>
                  </p:par>
                  <p:par>
                    <p:cTn id="143" fill="hold">
                      <p:stCondLst>
                        <p:cond delay="indefinite"/>
                      </p:stCondLst>
                      <p:childTnLst>
                        <p:par>
                          <p:cTn id="144" fill="hold">
                            <p:stCondLst>
                              <p:cond delay="0"/>
                            </p:stCondLst>
                            <p:childTnLst>
                              <p:par>
                                <p:cTn id="145" presetID="53" presetClass="entr" presetSubtype="16" fill="hold" nodeType="clickEffect">
                                  <p:stCondLst>
                                    <p:cond delay="0"/>
                                  </p:stCondLst>
                                  <p:childTnLst>
                                    <p:set>
                                      <p:cBhvr>
                                        <p:cTn id="146" dur="1" fill="hold">
                                          <p:stCondLst>
                                            <p:cond delay="0"/>
                                          </p:stCondLst>
                                        </p:cTn>
                                        <p:tgtEl>
                                          <p:spTgt spid="13"/>
                                        </p:tgtEl>
                                        <p:attrNameLst>
                                          <p:attrName>style.visibility</p:attrName>
                                        </p:attrNameLst>
                                      </p:cBhvr>
                                      <p:to>
                                        <p:strVal val="visible"/>
                                      </p:to>
                                    </p:set>
                                    <p:anim calcmode="lin" valueType="num">
                                      <p:cBhvr>
                                        <p:cTn id="147" dur="500" fill="hold"/>
                                        <p:tgtEl>
                                          <p:spTgt spid="13"/>
                                        </p:tgtEl>
                                        <p:attrNameLst>
                                          <p:attrName>ppt_w</p:attrName>
                                        </p:attrNameLst>
                                      </p:cBhvr>
                                      <p:tavLst>
                                        <p:tav tm="0">
                                          <p:val>
                                            <p:fltVal val="0"/>
                                          </p:val>
                                        </p:tav>
                                        <p:tav tm="100000">
                                          <p:val>
                                            <p:strVal val="#ppt_w"/>
                                          </p:val>
                                        </p:tav>
                                      </p:tavLst>
                                    </p:anim>
                                    <p:anim calcmode="lin" valueType="num">
                                      <p:cBhvr>
                                        <p:cTn id="148" dur="500" fill="hold"/>
                                        <p:tgtEl>
                                          <p:spTgt spid="13"/>
                                        </p:tgtEl>
                                        <p:attrNameLst>
                                          <p:attrName>ppt_h</p:attrName>
                                        </p:attrNameLst>
                                      </p:cBhvr>
                                      <p:tavLst>
                                        <p:tav tm="0">
                                          <p:val>
                                            <p:fltVal val="0"/>
                                          </p:val>
                                        </p:tav>
                                        <p:tav tm="100000">
                                          <p:val>
                                            <p:strVal val="#ppt_h"/>
                                          </p:val>
                                        </p:tav>
                                      </p:tavLst>
                                    </p:anim>
                                    <p:animEffect transition="in" filter="fade">
                                      <p:cBhvr>
                                        <p:cTn id="149" dur="500"/>
                                        <p:tgtEl>
                                          <p:spTgt spid="13"/>
                                        </p:tgtEl>
                                      </p:cBhvr>
                                    </p:animEffect>
                                  </p:childTnLst>
                                </p:cTn>
                              </p:par>
                              <p:par>
                                <p:cTn id="150" presetID="53" presetClass="entr" presetSubtype="16" fill="hold" nodeType="withEffect">
                                  <p:stCondLst>
                                    <p:cond delay="0"/>
                                  </p:stCondLst>
                                  <p:childTnLst>
                                    <p:set>
                                      <p:cBhvr>
                                        <p:cTn id="151" dur="1" fill="hold">
                                          <p:stCondLst>
                                            <p:cond delay="0"/>
                                          </p:stCondLst>
                                        </p:cTn>
                                        <p:tgtEl>
                                          <p:spTgt spid="16"/>
                                        </p:tgtEl>
                                        <p:attrNameLst>
                                          <p:attrName>style.visibility</p:attrName>
                                        </p:attrNameLst>
                                      </p:cBhvr>
                                      <p:to>
                                        <p:strVal val="visible"/>
                                      </p:to>
                                    </p:set>
                                    <p:anim calcmode="lin" valueType="num">
                                      <p:cBhvr>
                                        <p:cTn id="152" dur="500" fill="hold"/>
                                        <p:tgtEl>
                                          <p:spTgt spid="16"/>
                                        </p:tgtEl>
                                        <p:attrNameLst>
                                          <p:attrName>ppt_w</p:attrName>
                                        </p:attrNameLst>
                                      </p:cBhvr>
                                      <p:tavLst>
                                        <p:tav tm="0">
                                          <p:val>
                                            <p:fltVal val="0"/>
                                          </p:val>
                                        </p:tav>
                                        <p:tav tm="100000">
                                          <p:val>
                                            <p:strVal val="#ppt_w"/>
                                          </p:val>
                                        </p:tav>
                                      </p:tavLst>
                                    </p:anim>
                                    <p:anim calcmode="lin" valueType="num">
                                      <p:cBhvr>
                                        <p:cTn id="153" dur="500" fill="hold"/>
                                        <p:tgtEl>
                                          <p:spTgt spid="16"/>
                                        </p:tgtEl>
                                        <p:attrNameLst>
                                          <p:attrName>ppt_h</p:attrName>
                                        </p:attrNameLst>
                                      </p:cBhvr>
                                      <p:tavLst>
                                        <p:tav tm="0">
                                          <p:val>
                                            <p:fltVal val="0"/>
                                          </p:val>
                                        </p:tav>
                                        <p:tav tm="100000">
                                          <p:val>
                                            <p:strVal val="#ppt_h"/>
                                          </p:val>
                                        </p:tav>
                                      </p:tavLst>
                                    </p:anim>
                                    <p:animEffect transition="in" filter="fade">
                                      <p:cBhvr>
                                        <p:cTn id="154" dur="500"/>
                                        <p:tgtEl>
                                          <p:spTgt spid="16"/>
                                        </p:tgtEl>
                                      </p:cBhvr>
                                    </p:animEffect>
                                  </p:childTnLst>
                                </p:cTn>
                              </p:par>
                              <p:par>
                                <p:cTn id="155" presetID="53" presetClass="entr" presetSubtype="16" fill="hold" nodeType="withEffect">
                                  <p:stCondLst>
                                    <p:cond delay="0"/>
                                  </p:stCondLst>
                                  <p:childTnLst>
                                    <p:set>
                                      <p:cBhvr>
                                        <p:cTn id="156" dur="1" fill="hold">
                                          <p:stCondLst>
                                            <p:cond delay="0"/>
                                          </p:stCondLst>
                                        </p:cTn>
                                        <p:tgtEl>
                                          <p:spTgt spid="27"/>
                                        </p:tgtEl>
                                        <p:attrNameLst>
                                          <p:attrName>style.visibility</p:attrName>
                                        </p:attrNameLst>
                                      </p:cBhvr>
                                      <p:to>
                                        <p:strVal val="visible"/>
                                      </p:to>
                                    </p:set>
                                    <p:anim calcmode="lin" valueType="num">
                                      <p:cBhvr>
                                        <p:cTn id="157" dur="500" fill="hold"/>
                                        <p:tgtEl>
                                          <p:spTgt spid="27"/>
                                        </p:tgtEl>
                                        <p:attrNameLst>
                                          <p:attrName>ppt_w</p:attrName>
                                        </p:attrNameLst>
                                      </p:cBhvr>
                                      <p:tavLst>
                                        <p:tav tm="0">
                                          <p:val>
                                            <p:fltVal val="0"/>
                                          </p:val>
                                        </p:tav>
                                        <p:tav tm="100000">
                                          <p:val>
                                            <p:strVal val="#ppt_w"/>
                                          </p:val>
                                        </p:tav>
                                      </p:tavLst>
                                    </p:anim>
                                    <p:anim calcmode="lin" valueType="num">
                                      <p:cBhvr>
                                        <p:cTn id="158" dur="500" fill="hold"/>
                                        <p:tgtEl>
                                          <p:spTgt spid="27"/>
                                        </p:tgtEl>
                                        <p:attrNameLst>
                                          <p:attrName>ppt_h</p:attrName>
                                        </p:attrNameLst>
                                      </p:cBhvr>
                                      <p:tavLst>
                                        <p:tav tm="0">
                                          <p:val>
                                            <p:fltVal val="0"/>
                                          </p:val>
                                        </p:tav>
                                        <p:tav tm="100000">
                                          <p:val>
                                            <p:strVal val="#ppt_h"/>
                                          </p:val>
                                        </p:tav>
                                      </p:tavLst>
                                    </p:anim>
                                    <p:animEffect transition="in" filter="fade">
                                      <p:cBhvr>
                                        <p:cTn id="159" dur="500"/>
                                        <p:tgtEl>
                                          <p:spTgt spid="27"/>
                                        </p:tgtEl>
                                      </p:cBhvr>
                                    </p:animEffect>
                                  </p:childTnLst>
                                </p:cTn>
                              </p:par>
                              <p:par>
                                <p:cTn id="160" presetID="53" presetClass="entr" presetSubtype="16" fill="hold" nodeType="withEffect">
                                  <p:stCondLst>
                                    <p:cond delay="0"/>
                                  </p:stCondLst>
                                  <p:childTnLst>
                                    <p:set>
                                      <p:cBhvr>
                                        <p:cTn id="161" dur="1" fill="hold">
                                          <p:stCondLst>
                                            <p:cond delay="0"/>
                                          </p:stCondLst>
                                        </p:cTn>
                                        <p:tgtEl>
                                          <p:spTgt spid="11"/>
                                        </p:tgtEl>
                                        <p:attrNameLst>
                                          <p:attrName>style.visibility</p:attrName>
                                        </p:attrNameLst>
                                      </p:cBhvr>
                                      <p:to>
                                        <p:strVal val="visible"/>
                                      </p:to>
                                    </p:set>
                                    <p:anim calcmode="lin" valueType="num">
                                      <p:cBhvr>
                                        <p:cTn id="162" dur="500" fill="hold"/>
                                        <p:tgtEl>
                                          <p:spTgt spid="11"/>
                                        </p:tgtEl>
                                        <p:attrNameLst>
                                          <p:attrName>ppt_w</p:attrName>
                                        </p:attrNameLst>
                                      </p:cBhvr>
                                      <p:tavLst>
                                        <p:tav tm="0">
                                          <p:val>
                                            <p:fltVal val="0"/>
                                          </p:val>
                                        </p:tav>
                                        <p:tav tm="100000">
                                          <p:val>
                                            <p:strVal val="#ppt_w"/>
                                          </p:val>
                                        </p:tav>
                                      </p:tavLst>
                                    </p:anim>
                                    <p:anim calcmode="lin" valueType="num">
                                      <p:cBhvr>
                                        <p:cTn id="163" dur="500" fill="hold"/>
                                        <p:tgtEl>
                                          <p:spTgt spid="11"/>
                                        </p:tgtEl>
                                        <p:attrNameLst>
                                          <p:attrName>ppt_h</p:attrName>
                                        </p:attrNameLst>
                                      </p:cBhvr>
                                      <p:tavLst>
                                        <p:tav tm="0">
                                          <p:val>
                                            <p:fltVal val="0"/>
                                          </p:val>
                                        </p:tav>
                                        <p:tav tm="100000">
                                          <p:val>
                                            <p:strVal val="#ppt_h"/>
                                          </p:val>
                                        </p:tav>
                                      </p:tavLst>
                                    </p:anim>
                                    <p:animEffect transition="in" filter="fade">
                                      <p:cBhvr>
                                        <p:cTn id="164" dur="500"/>
                                        <p:tgtEl>
                                          <p:spTgt spid="11"/>
                                        </p:tgtEl>
                                      </p:cBhvr>
                                    </p:animEffect>
                                  </p:childTnLst>
                                </p:cTn>
                              </p:par>
                            </p:childTnLst>
                          </p:cTn>
                        </p:par>
                      </p:childTnLst>
                    </p:cTn>
                  </p:par>
                  <p:par>
                    <p:cTn id="165" fill="hold">
                      <p:stCondLst>
                        <p:cond delay="indefinite"/>
                      </p:stCondLst>
                      <p:childTnLst>
                        <p:par>
                          <p:cTn id="166" fill="hold">
                            <p:stCondLst>
                              <p:cond delay="0"/>
                            </p:stCondLst>
                            <p:childTnLst>
                              <p:par>
                                <p:cTn id="167" presetID="22" presetClass="entr" presetSubtype="1" fill="hold" nodeType="clickEffect">
                                  <p:stCondLst>
                                    <p:cond delay="0"/>
                                  </p:stCondLst>
                                  <p:childTnLst>
                                    <p:set>
                                      <p:cBhvr>
                                        <p:cTn id="168" dur="1" fill="hold">
                                          <p:stCondLst>
                                            <p:cond delay="0"/>
                                          </p:stCondLst>
                                        </p:cTn>
                                        <p:tgtEl>
                                          <p:spTgt spid="336"/>
                                        </p:tgtEl>
                                        <p:attrNameLst>
                                          <p:attrName>style.visibility</p:attrName>
                                        </p:attrNameLst>
                                      </p:cBhvr>
                                      <p:to>
                                        <p:strVal val="visible"/>
                                      </p:to>
                                    </p:set>
                                    <p:animEffect transition="in" filter="wipe(up)">
                                      <p:cBhvr>
                                        <p:cTn id="169" dur="500"/>
                                        <p:tgtEl>
                                          <p:spTgt spid="336"/>
                                        </p:tgtEl>
                                      </p:cBhvr>
                                    </p:animEffect>
                                  </p:childTnLst>
                                </p:cTn>
                              </p:par>
                              <p:par>
                                <p:cTn id="170" presetID="22" presetClass="entr" presetSubtype="1" fill="hold" nodeType="withEffect">
                                  <p:stCondLst>
                                    <p:cond delay="0"/>
                                  </p:stCondLst>
                                  <p:childTnLst>
                                    <p:set>
                                      <p:cBhvr>
                                        <p:cTn id="171" dur="1" fill="hold">
                                          <p:stCondLst>
                                            <p:cond delay="0"/>
                                          </p:stCondLst>
                                        </p:cTn>
                                        <p:tgtEl>
                                          <p:spTgt spid="223"/>
                                        </p:tgtEl>
                                        <p:attrNameLst>
                                          <p:attrName>style.visibility</p:attrName>
                                        </p:attrNameLst>
                                      </p:cBhvr>
                                      <p:to>
                                        <p:strVal val="visible"/>
                                      </p:to>
                                    </p:set>
                                    <p:animEffect transition="in" filter="wipe(up)">
                                      <p:cBhvr>
                                        <p:cTn id="172" dur="500"/>
                                        <p:tgtEl>
                                          <p:spTgt spid="223"/>
                                        </p:tgtEl>
                                      </p:cBhvr>
                                    </p:animEffect>
                                  </p:childTnLst>
                                </p:cTn>
                              </p:par>
                              <p:par>
                                <p:cTn id="173" presetID="22" presetClass="entr" presetSubtype="1" fill="hold" nodeType="withEffect">
                                  <p:stCondLst>
                                    <p:cond delay="0"/>
                                  </p:stCondLst>
                                  <p:childTnLst>
                                    <p:set>
                                      <p:cBhvr>
                                        <p:cTn id="174" dur="1" fill="hold">
                                          <p:stCondLst>
                                            <p:cond delay="0"/>
                                          </p:stCondLst>
                                        </p:cTn>
                                        <p:tgtEl>
                                          <p:spTgt spid="262"/>
                                        </p:tgtEl>
                                        <p:attrNameLst>
                                          <p:attrName>style.visibility</p:attrName>
                                        </p:attrNameLst>
                                      </p:cBhvr>
                                      <p:to>
                                        <p:strVal val="visible"/>
                                      </p:to>
                                    </p:set>
                                    <p:animEffect transition="in" filter="wipe(up)">
                                      <p:cBhvr>
                                        <p:cTn id="175" dur="500"/>
                                        <p:tgtEl>
                                          <p:spTgt spid="262"/>
                                        </p:tgtEl>
                                      </p:cBhvr>
                                    </p:animEffect>
                                  </p:childTnLst>
                                </p:cTn>
                              </p:par>
                              <p:par>
                                <p:cTn id="176" presetID="22" presetClass="entr" presetSubtype="1" fill="hold" nodeType="withEffect">
                                  <p:stCondLst>
                                    <p:cond delay="0"/>
                                  </p:stCondLst>
                                  <p:childTnLst>
                                    <p:set>
                                      <p:cBhvr>
                                        <p:cTn id="177" dur="1" fill="hold">
                                          <p:stCondLst>
                                            <p:cond delay="0"/>
                                          </p:stCondLst>
                                        </p:cTn>
                                        <p:tgtEl>
                                          <p:spTgt spid="301"/>
                                        </p:tgtEl>
                                        <p:attrNameLst>
                                          <p:attrName>style.visibility</p:attrName>
                                        </p:attrNameLst>
                                      </p:cBhvr>
                                      <p:to>
                                        <p:strVal val="visible"/>
                                      </p:to>
                                    </p:set>
                                    <p:animEffect transition="in" filter="wipe(up)">
                                      <p:cBhvr>
                                        <p:cTn id="178" dur="500"/>
                                        <p:tgtEl>
                                          <p:spTgt spid="301"/>
                                        </p:tgtEl>
                                      </p:cBhvr>
                                    </p:animEffect>
                                  </p:childTnLst>
                                </p:cTn>
                              </p:par>
                              <p:par>
                                <p:cTn id="179" presetID="22" presetClass="entr" presetSubtype="1" fill="hold" nodeType="withEffect">
                                  <p:stCondLst>
                                    <p:cond delay="0"/>
                                  </p:stCondLst>
                                  <p:childTnLst>
                                    <p:set>
                                      <p:cBhvr>
                                        <p:cTn id="180" dur="1" fill="hold">
                                          <p:stCondLst>
                                            <p:cond delay="0"/>
                                          </p:stCondLst>
                                        </p:cTn>
                                        <p:tgtEl>
                                          <p:spTgt spid="265"/>
                                        </p:tgtEl>
                                        <p:attrNameLst>
                                          <p:attrName>style.visibility</p:attrName>
                                        </p:attrNameLst>
                                      </p:cBhvr>
                                      <p:to>
                                        <p:strVal val="visible"/>
                                      </p:to>
                                    </p:set>
                                    <p:animEffect transition="in" filter="wipe(up)">
                                      <p:cBhvr>
                                        <p:cTn id="181" dur="500"/>
                                        <p:tgtEl>
                                          <p:spTgt spid="265"/>
                                        </p:tgtEl>
                                      </p:cBhvr>
                                    </p:animEffect>
                                  </p:childTnLst>
                                </p:cTn>
                              </p:par>
                              <p:par>
                                <p:cTn id="182" presetID="22" presetClass="entr" presetSubtype="1" fill="hold" nodeType="withEffect">
                                  <p:stCondLst>
                                    <p:cond delay="0"/>
                                  </p:stCondLst>
                                  <p:childTnLst>
                                    <p:set>
                                      <p:cBhvr>
                                        <p:cTn id="183" dur="1" fill="hold">
                                          <p:stCondLst>
                                            <p:cond delay="0"/>
                                          </p:stCondLst>
                                        </p:cTn>
                                        <p:tgtEl>
                                          <p:spTgt spid="236"/>
                                        </p:tgtEl>
                                        <p:attrNameLst>
                                          <p:attrName>style.visibility</p:attrName>
                                        </p:attrNameLst>
                                      </p:cBhvr>
                                      <p:to>
                                        <p:strVal val="visible"/>
                                      </p:to>
                                    </p:set>
                                    <p:animEffect transition="in" filter="wipe(up)">
                                      <p:cBhvr>
                                        <p:cTn id="184" dur="500"/>
                                        <p:tgtEl>
                                          <p:spTgt spid="236"/>
                                        </p:tgtEl>
                                      </p:cBhvr>
                                    </p:animEffect>
                                  </p:childTnLst>
                                </p:cTn>
                              </p:par>
                              <p:par>
                                <p:cTn id="185" presetID="22" presetClass="entr" presetSubtype="1" fill="hold" nodeType="withEffect">
                                  <p:stCondLst>
                                    <p:cond delay="0"/>
                                  </p:stCondLst>
                                  <p:childTnLst>
                                    <p:set>
                                      <p:cBhvr>
                                        <p:cTn id="186" dur="1" fill="hold">
                                          <p:stCondLst>
                                            <p:cond delay="0"/>
                                          </p:stCondLst>
                                        </p:cTn>
                                        <p:tgtEl>
                                          <p:spTgt spid="297"/>
                                        </p:tgtEl>
                                        <p:attrNameLst>
                                          <p:attrName>style.visibility</p:attrName>
                                        </p:attrNameLst>
                                      </p:cBhvr>
                                      <p:to>
                                        <p:strVal val="visible"/>
                                      </p:to>
                                    </p:set>
                                    <p:animEffect transition="in" filter="wipe(up)">
                                      <p:cBhvr>
                                        <p:cTn id="187" dur="500"/>
                                        <p:tgtEl>
                                          <p:spTgt spid="297"/>
                                        </p:tgtEl>
                                      </p:cBhvr>
                                    </p:animEffect>
                                  </p:childTnLst>
                                </p:cTn>
                              </p:par>
                              <p:par>
                                <p:cTn id="188" presetID="22" presetClass="entr" presetSubtype="1" fill="hold" nodeType="withEffect">
                                  <p:stCondLst>
                                    <p:cond delay="0"/>
                                  </p:stCondLst>
                                  <p:childTnLst>
                                    <p:set>
                                      <p:cBhvr>
                                        <p:cTn id="189" dur="1" fill="hold">
                                          <p:stCondLst>
                                            <p:cond delay="0"/>
                                          </p:stCondLst>
                                        </p:cTn>
                                        <p:tgtEl>
                                          <p:spTgt spid="267"/>
                                        </p:tgtEl>
                                        <p:attrNameLst>
                                          <p:attrName>style.visibility</p:attrName>
                                        </p:attrNameLst>
                                      </p:cBhvr>
                                      <p:to>
                                        <p:strVal val="visible"/>
                                      </p:to>
                                    </p:set>
                                    <p:animEffect transition="in" filter="wipe(up)">
                                      <p:cBhvr>
                                        <p:cTn id="190" dur="500"/>
                                        <p:tgtEl>
                                          <p:spTgt spid="267"/>
                                        </p:tgtEl>
                                      </p:cBhvr>
                                    </p:animEffect>
                                  </p:childTnLst>
                                </p:cTn>
                              </p:par>
                              <p:par>
                                <p:cTn id="191" presetID="22" presetClass="entr" presetSubtype="1" fill="hold" nodeType="withEffect">
                                  <p:stCondLst>
                                    <p:cond delay="0"/>
                                  </p:stCondLst>
                                  <p:childTnLst>
                                    <p:set>
                                      <p:cBhvr>
                                        <p:cTn id="192" dur="1" fill="hold">
                                          <p:stCondLst>
                                            <p:cond delay="0"/>
                                          </p:stCondLst>
                                        </p:cTn>
                                        <p:tgtEl>
                                          <p:spTgt spid="254"/>
                                        </p:tgtEl>
                                        <p:attrNameLst>
                                          <p:attrName>style.visibility</p:attrName>
                                        </p:attrNameLst>
                                      </p:cBhvr>
                                      <p:to>
                                        <p:strVal val="visible"/>
                                      </p:to>
                                    </p:set>
                                    <p:animEffect transition="in" filter="wipe(up)">
                                      <p:cBhvr>
                                        <p:cTn id="193" dur="500"/>
                                        <p:tgtEl>
                                          <p:spTgt spid="254"/>
                                        </p:tgtEl>
                                      </p:cBhvr>
                                    </p:animEffect>
                                  </p:childTnLst>
                                </p:cTn>
                              </p:par>
                              <p:par>
                                <p:cTn id="194" presetID="22" presetClass="entr" presetSubtype="1" fill="hold" nodeType="withEffect">
                                  <p:stCondLst>
                                    <p:cond delay="0"/>
                                  </p:stCondLst>
                                  <p:childTnLst>
                                    <p:set>
                                      <p:cBhvr>
                                        <p:cTn id="195" dur="1" fill="hold">
                                          <p:stCondLst>
                                            <p:cond delay="0"/>
                                          </p:stCondLst>
                                        </p:cTn>
                                        <p:tgtEl>
                                          <p:spTgt spid="272"/>
                                        </p:tgtEl>
                                        <p:attrNameLst>
                                          <p:attrName>style.visibility</p:attrName>
                                        </p:attrNameLst>
                                      </p:cBhvr>
                                      <p:to>
                                        <p:strVal val="visible"/>
                                      </p:to>
                                    </p:set>
                                    <p:animEffect transition="in" filter="wipe(up)">
                                      <p:cBhvr>
                                        <p:cTn id="196" dur="500"/>
                                        <p:tgtEl>
                                          <p:spTgt spid="272"/>
                                        </p:tgtEl>
                                      </p:cBhvr>
                                    </p:animEffect>
                                  </p:childTnLst>
                                </p:cTn>
                              </p:par>
                              <p:par>
                                <p:cTn id="197" presetID="22" presetClass="entr" presetSubtype="1" fill="hold" nodeType="withEffect">
                                  <p:stCondLst>
                                    <p:cond delay="0"/>
                                  </p:stCondLst>
                                  <p:childTnLst>
                                    <p:set>
                                      <p:cBhvr>
                                        <p:cTn id="198" dur="1" fill="hold">
                                          <p:stCondLst>
                                            <p:cond delay="0"/>
                                          </p:stCondLst>
                                        </p:cTn>
                                        <p:tgtEl>
                                          <p:spTgt spid="277"/>
                                        </p:tgtEl>
                                        <p:attrNameLst>
                                          <p:attrName>style.visibility</p:attrName>
                                        </p:attrNameLst>
                                      </p:cBhvr>
                                      <p:to>
                                        <p:strVal val="visible"/>
                                      </p:to>
                                    </p:set>
                                    <p:animEffect transition="in" filter="wipe(up)">
                                      <p:cBhvr>
                                        <p:cTn id="199" dur="500"/>
                                        <p:tgtEl>
                                          <p:spTgt spid="277"/>
                                        </p:tgtEl>
                                      </p:cBhvr>
                                    </p:animEffect>
                                  </p:childTnLst>
                                </p:cTn>
                              </p:par>
                              <p:par>
                                <p:cTn id="200" presetID="22" presetClass="entr" presetSubtype="1" fill="hold" nodeType="withEffect">
                                  <p:stCondLst>
                                    <p:cond delay="0"/>
                                  </p:stCondLst>
                                  <p:childTnLst>
                                    <p:set>
                                      <p:cBhvr>
                                        <p:cTn id="201" dur="1" fill="hold">
                                          <p:stCondLst>
                                            <p:cond delay="0"/>
                                          </p:stCondLst>
                                        </p:cTn>
                                        <p:tgtEl>
                                          <p:spTgt spid="293"/>
                                        </p:tgtEl>
                                        <p:attrNameLst>
                                          <p:attrName>style.visibility</p:attrName>
                                        </p:attrNameLst>
                                      </p:cBhvr>
                                      <p:to>
                                        <p:strVal val="visible"/>
                                      </p:to>
                                    </p:set>
                                    <p:animEffect transition="in" filter="wipe(up)">
                                      <p:cBhvr>
                                        <p:cTn id="202" dur="500"/>
                                        <p:tgtEl>
                                          <p:spTgt spid="293"/>
                                        </p:tgtEl>
                                      </p:cBhvr>
                                    </p:animEffect>
                                  </p:childTnLst>
                                </p:cTn>
                              </p:par>
                              <p:par>
                                <p:cTn id="203" presetID="22" presetClass="entr" presetSubtype="1" fill="hold" nodeType="withEffect">
                                  <p:stCondLst>
                                    <p:cond delay="0"/>
                                  </p:stCondLst>
                                  <p:childTnLst>
                                    <p:set>
                                      <p:cBhvr>
                                        <p:cTn id="204" dur="1" fill="hold">
                                          <p:stCondLst>
                                            <p:cond delay="0"/>
                                          </p:stCondLst>
                                        </p:cTn>
                                        <p:tgtEl>
                                          <p:spTgt spid="256"/>
                                        </p:tgtEl>
                                        <p:attrNameLst>
                                          <p:attrName>style.visibility</p:attrName>
                                        </p:attrNameLst>
                                      </p:cBhvr>
                                      <p:to>
                                        <p:strVal val="visible"/>
                                      </p:to>
                                    </p:set>
                                    <p:animEffect transition="in" filter="wipe(up)">
                                      <p:cBhvr>
                                        <p:cTn id="205" dur="500"/>
                                        <p:tgtEl>
                                          <p:spTgt spid="256"/>
                                        </p:tgtEl>
                                      </p:cBhvr>
                                    </p:animEffect>
                                  </p:childTnLst>
                                </p:cTn>
                              </p:par>
                              <p:par>
                                <p:cTn id="206" presetID="22" presetClass="entr" presetSubtype="1" fill="hold" nodeType="withEffect">
                                  <p:stCondLst>
                                    <p:cond delay="0"/>
                                  </p:stCondLst>
                                  <p:childTnLst>
                                    <p:set>
                                      <p:cBhvr>
                                        <p:cTn id="207" dur="1" fill="hold">
                                          <p:stCondLst>
                                            <p:cond delay="0"/>
                                          </p:stCondLst>
                                        </p:cTn>
                                        <p:tgtEl>
                                          <p:spTgt spid="203"/>
                                        </p:tgtEl>
                                        <p:attrNameLst>
                                          <p:attrName>style.visibility</p:attrName>
                                        </p:attrNameLst>
                                      </p:cBhvr>
                                      <p:to>
                                        <p:strVal val="visible"/>
                                      </p:to>
                                    </p:set>
                                    <p:animEffect transition="in" filter="wipe(up)">
                                      <p:cBhvr>
                                        <p:cTn id="208" dur="500"/>
                                        <p:tgtEl>
                                          <p:spTgt spid="203"/>
                                        </p:tgtEl>
                                      </p:cBhvr>
                                    </p:animEffect>
                                  </p:childTnLst>
                                </p:cTn>
                              </p:par>
                              <p:par>
                                <p:cTn id="209" presetID="22" presetClass="entr" presetSubtype="1" fill="hold" nodeType="withEffect">
                                  <p:stCondLst>
                                    <p:cond delay="0"/>
                                  </p:stCondLst>
                                  <p:childTnLst>
                                    <p:set>
                                      <p:cBhvr>
                                        <p:cTn id="210" dur="1" fill="hold">
                                          <p:stCondLst>
                                            <p:cond delay="0"/>
                                          </p:stCondLst>
                                        </p:cTn>
                                        <p:tgtEl>
                                          <p:spTgt spid="219"/>
                                        </p:tgtEl>
                                        <p:attrNameLst>
                                          <p:attrName>style.visibility</p:attrName>
                                        </p:attrNameLst>
                                      </p:cBhvr>
                                      <p:to>
                                        <p:strVal val="visible"/>
                                      </p:to>
                                    </p:set>
                                    <p:animEffect transition="in" filter="wipe(up)">
                                      <p:cBhvr>
                                        <p:cTn id="211" dur="500"/>
                                        <p:tgtEl>
                                          <p:spTgt spid="219"/>
                                        </p:tgtEl>
                                      </p:cBhvr>
                                    </p:animEffect>
                                  </p:childTnLst>
                                </p:cTn>
                              </p:par>
                              <p:par>
                                <p:cTn id="212" presetID="22" presetClass="entr" presetSubtype="1" fill="hold" nodeType="withEffect">
                                  <p:stCondLst>
                                    <p:cond delay="0"/>
                                  </p:stCondLst>
                                  <p:childTnLst>
                                    <p:set>
                                      <p:cBhvr>
                                        <p:cTn id="213" dur="1" fill="hold">
                                          <p:stCondLst>
                                            <p:cond delay="0"/>
                                          </p:stCondLst>
                                        </p:cTn>
                                        <p:tgtEl>
                                          <p:spTgt spid="270"/>
                                        </p:tgtEl>
                                        <p:attrNameLst>
                                          <p:attrName>style.visibility</p:attrName>
                                        </p:attrNameLst>
                                      </p:cBhvr>
                                      <p:to>
                                        <p:strVal val="visible"/>
                                      </p:to>
                                    </p:set>
                                    <p:animEffect transition="in" filter="wipe(up)">
                                      <p:cBhvr>
                                        <p:cTn id="214" dur="500"/>
                                        <p:tgtEl>
                                          <p:spTgt spid="270"/>
                                        </p:tgtEl>
                                      </p:cBhvr>
                                    </p:animEffect>
                                  </p:childTnLst>
                                </p:cTn>
                              </p:par>
                              <p:par>
                                <p:cTn id="215" presetID="22" presetClass="entr" presetSubtype="1" fill="hold" nodeType="withEffect">
                                  <p:stCondLst>
                                    <p:cond delay="0"/>
                                  </p:stCondLst>
                                  <p:childTnLst>
                                    <p:set>
                                      <p:cBhvr>
                                        <p:cTn id="216" dur="1" fill="hold">
                                          <p:stCondLst>
                                            <p:cond delay="0"/>
                                          </p:stCondLst>
                                        </p:cTn>
                                        <p:tgtEl>
                                          <p:spTgt spid="244"/>
                                        </p:tgtEl>
                                        <p:attrNameLst>
                                          <p:attrName>style.visibility</p:attrName>
                                        </p:attrNameLst>
                                      </p:cBhvr>
                                      <p:to>
                                        <p:strVal val="visible"/>
                                      </p:to>
                                    </p:set>
                                    <p:animEffect transition="in" filter="wipe(up)">
                                      <p:cBhvr>
                                        <p:cTn id="217" dur="500"/>
                                        <p:tgtEl>
                                          <p:spTgt spid="244"/>
                                        </p:tgtEl>
                                      </p:cBhvr>
                                    </p:animEffect>
                                  </p:childTnLst>
                                </p:cTn>
                              </p:par>
                            </p:childTnLst>
                          </p:cTn>
                        </p:par>
                        <p:par>
                          <p:cTn id="218" fill="hold">
                            <p:stCondLst>
                              <p:cond delay="500"/>
                            </p:stCondLst>
                            <p:childTnLst>
                              <p:par>
                                <p:cTn id="219" presetID="22" presetClass="entr" presetSubtype="8" fill="hold" nodeType="afterEffect">
                                  <p:stCondLst>
                                    <p:cond delay="1000"/>
                                  </p:stCondLst>
                                  <p:childTnLst>
                                    <p:set>
                                      <p:cBhvr>
                                        <p:cTn id="220" dur="1" fill="hold">
                                          <p:stCondLst>
                                            <p:cond delay="0"/>
                                          </p:stCondLst>
                                        </p:cTn>
                                        <p:tgtEl>
                                          <p:spTgt spid="242"/>
                                        </p:tgtEl>
                                        <p:attrNameLst>
                                          <p:attrName>style.visibility</p:attrName>
                                        </p:attrNameLst>
                                      </p:cBhvr>
                                      <p:to>
                                        <p:strVal val="visible"/>
                                      </p:to>
                                    </p:set>
                                    <p:animEffect transition="in" filter="wipe(left)">
                                      <p:cBhvr>
                                        <p:cTn id="221" dur="500"/>
                                        <p:tgtEl>
                                          <p:spTgt spid="2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D61C1B2-81D6-43BB-9D72-E0E8591880AD}"/>
              </a:ext>
            </a:extLst>
          </p:cNvPr>
          <p:cNvSpPr>
            <a:spLocks noGrp="1"/>
          </p:cNvSpPr>
          <p:nvPr>
            <p:ph type="title"/>
          </p:nvPr>
        </p:nvSpPr>
        <p:spPr>
          <a:xfrm>
            <a:off x="727689" y="51037"/>
            <a:ext cx="11463448" cy="840525"/>
          </a:xfrm>
        </p:spPr>
        <p:txBody>
          <a:bodyPr/>
          <a:lstStyle/>
          <a:p>
            <a:r>
              <a:rPr lang="en-US" dirty="0"/>
              <a:t>A dynamic, ever-changing digital workplace</a:t>
            </a:r>
          </a:p>
        </p:txBody>
      </p:sp>
      <p:cxnSp>
        <p:nvCxnSpPr>
          <p:cNvPr id="297" name="Straight Connector 296"/>
          <p:cNvCxnSpPr>
            <a:cxnSpLocks/>
            <a:stCxn id="135" idx="1"/>
            <a:endCxn id="110" idx="3"/>
          </p:cNvCxnSpPr>
          <p:nvPr/>
        </p:nvCxnSpPr>
        <p:spPr>
          <a:xfrm flipH="1">
            <a:off x="3615750" y="5509938"/>
            <a:ext cx="1358779" cy="50800"/>
          </a:xfrm>
          <a:prstGeom prst="line">
            <a:avLst/>
          </a:prstGeom>
          <a:ln w="2857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3" name="Straight Connector 222"/>
          <p:cNvCxnSpPr>
            <a:cxnSpLocks/>
            <a:stCxn id="206" idx="5"/>
            <a:endCxn id="110" idx="1"/>
          </p:cNvCxnSpPr>
          <p:nvPr/>
        </p:nvCxnSpPr>
        <p:spPr>
          <a:xfrm>
            <a:off x="1266121" y="4149848"/>
            <a:ext cx="1730185" cy="1410889"/>
          </a:xfrm>
          <a:prstGeom prst="line">
            <a:avLst/>
          </a:prstGeom>
          <a:ln w="2857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6" name="Straight Connector 235"/>
          <p:cNvCxnSpPr>
            <a:cxnSpLocks/>
            <a:endCxn id="139" idx="1"/>
          </p:cNvCxnSpPr>
          <p:nvPr/>
        </p:nvCxnSpPr>
        <p:spPr>
          <a:xfrm>
            <a:off x="4197160" y="2298269"/>
            <a:ext cx="922061" cy="592547"/>
          </a:xfrm>
          <a:prstGeom prst="line">
            <a:avLst/>
          </a:prstGeom>
          <a:ln w="2857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4" name="Straight Connector 253"/>
          <p:cNvCxnSpPr>
            <a:cxnSpLocks/>
            <a:stCxn id="110" idx="3"/>
            <a:endCxn id="137" idx="1"/>
          </p:cNvCxnSpPr>
          <p:nvPr/>
        </p:nvCxnSpPr>
        <p:spPr>
          <a:xfrm flipV="1">
            <a:off x="3615750" y="4359079"/>
            <a:ext cx="1275270" cy="1201659"/>
          </a:xfrm>
          <a:prstGeom prst="line">
            <a:avLst/>
          </a:prstGeom>
          <a:ln w="2857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5" name="Straight Connector 264"/>
          <p:cNvCxnSpPr>
            <a:cxnSpLocks/>
            <a:stCxn id="2" idx="3"/>
            <a:endCxn id="131" idx="2"/>
          </p:cNvCxnSpPr>
          <p:nvPr/>
        </p:nvCxnSpPr>
        <p:spPr>
          <a:xfrm flipV="1">
            <a:off x="4226715" y="1756491"/>
            <a:ext cx="1536274" cy="516248"/>
          </a:xfrm>
          <a:prstGeom prst="line">
            <a:avLst/>
          </a:prstGeom>
          <a:ln w="2857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3" name="Straight Connector 292"/>
          <p:cNvCxnSpPr>
            <a:cxnSpLocks/>
            <a:stCxn id="2" idx="1"/>
            <a:endCxn id="185" idx="7"/>
          </p:cNvCxnSpPr>
          <p:nvPr/>
        </p:nvCxnSpPr>
        <p:spPr>
          <a:xfrm flipH="1">
            <a:off x="2826182" y="2272740"/>
            <a:ext cx="781088" cy="657812"/>
          </a:xfrm>
          <a:prstGeom prst="line">
            <a:avLst/>
          </a:prstGeom>
          <a:ln w="2857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6" name="Straight Connector 335"/>
          <p:cNvCxnSpPr>
            <a:cxnSpLocks/>
            <a:stCxn id="26" idx="3"/>
            <a:endCxn id="110" idx="1"/>
          </p:cNvCxnSpPr>
          <p:nvPr/>
        </p:nvCxnSpPr>
        <p:spPr>
          <a:xfrm>
            <a:off x="1922616" y="5266523"/>
            <a:ext cx="1073689" cy="294215"/>
          </a:xfrm>
          <a:prstGeom prst="line">
            <a:avLst/>
          </a:prstGeom>
          <a:ln w="2857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3" name="Straight Connector 202"/>
          <p:cNvCxnSpPr>
            <a:cxnSpLocks/>
            <a:stCxn id="120" idx="3"/>
            <a:endCxn id="247" idx="4"/>
          </p:cNvCxnSpPr>
          <p:nvPr/>
        </p:nvCxnSpPr>
        <p:spPr>
          <a:xfrm flipV="1">
            <a:off x="7686436" y="1680037"/>
            <a:ext cx="448375" cy="519577"/>
          </a:xfrm>
          <a:prstGeom prst="line">
            <a:avLst/>
          </a:prstGeom>
          <a:ln w="2857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6" name="Straight Connector 255"/>
          <p:cNvCxnSpPr>
            <a:cxnSpLocks/>
            <a:stCxn id="120" idx="3"/>
            <a:endCxn id="201" idx="3"/>
          </p:cNvCxnSpPr>
          <p:nvPr/>
        </p:nvCxnSpPr>
        <p:spPr>
          <a:xfrm flipV="1">
            <a:off x="7686435" y="1912364"/>
            <a:ext cx="1936187" cy="287250"/>
          </a:xfrm>
          <a:prstGeom prst="line">
            <a:avLst/>
          </a:prstGeom>
          <a:ln w="2857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2" name="Straight Connector 261"/>
          <p:cNvCxnSpPr>
            <a:cxnSpLocks/>
            <a:stCxn id="98" idx="7"/>
            <a:endCxn id="2" idx="1"/>
          </p:cNvCxnSpPr>
          <p:nvPr/>
        </p:nvCxnSpPr>
        <p:spPr>
          <a:xfrm flipV="1">
            <a:off x="2222205" y="2272739"/>
            <a:ext cx="1385065" cy="117190"/>
          </a:xfrm>
          <a:prstGeom prst="line">
            <a:avLst/>
          </a:prstGeom>
          <a:ln w="2857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0" name="Straight Connector 269"/>
          <p:cNvCxnSpPr>
            <a:cxnSpLocks/>
            <a:stCxn id="143" idx="0"/>
            <a:endCxn id="120" idx="2"/>
          </p:cNvCxnSpPr>
          <p:nvPr/>
        </p:nvCxnSpPr>
        <p:spPr>
          <a:xfrm flipH="1" flipV="1">
            <a:off x="7376712" y="2511603"/>
            <a:ext cx="6845" cy="397245"/>
          </a:xfrm>
          <a:prstGeom prst="line">
            <a:avLst/>
          </a:prstGeom>
          <a:ln w="2857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7" name="Straight Connector 276"/>
          <p:cNvCxnSpPr>
            <a:cxnSpLocks/>
            <a:stCxn id="115" idx="3"/>
            <a:endCxn id="121" idx="3"/>
          </p:cNvCxnSpPr>
          <p:nvPr/>
        </p:nvCxnSpPr>
        <p:spPr>
          <a:xfrm flipV="1">
            <a:off x="6961922" y="4749091"/>
            <a:ext cx="2507089" cy="664993"/>
          </a:xfrm>
          <a:prstGeom prst="line">
            <a:avLst/>
          </a:prstGeom>
          <a:ln w="2857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8" name="Group 17">
            <a:extLst>
              <a:ext uri="{FF2B5EF4-FFF2-40B4-BE49-F238E27FC236}">
                <a16:creationId xmlns:a16="http://schemas.microsoft.com/office/drawing/2014/main" id="{F88DF386-D940-4CBE-8874-BB3CC5AA54BB}"/>
              </a:ext>
            </a:extLst>
          </p:cNvPr>
          <p:cNvGrpSpPr/>
          <p:nvPr/>
        </p:nvGrpSpPr>
        <p:grpSpPr>
          <a:xfrm>
            <a:off x="9132843" y="898623"/>
            <a:ext cx="1405769" cy="1102282"/>
            <a:chOff x="9316413" y="915780"/>
            <a:chExt cx="1434162" cy="1124544"/>
          </a:xfrm>
        </p:grpSpPr>
        <p:sp>
          <p:nvSpPr>
            <p:cNvPr id="201" name="Oval 200"/>
            <p:cNvSpPr/>
            <p:nvPr/>
          </p:nvSpPr>
          <p:spPr>
            <a:xfrm>
              <a:off x="9725755" y="1423514"/>
              <a:ext cx="616810" cy="616810"/>
            </a:xfrm>
            <a:prstGeom prst="ellipse">
              <a:avLst/>
            </a:prstGeom>
            <a:solidFill>
              <a:srgbClr val="0070C0"/>
            </a:solidFill>
            <a:ln w="28575" cap="flat" cmpd="sng" algn="ctr">
              <a:noFill/>
              <a:prstDash val="solid"/>
            </a:ln>
            <a:effectLst/>
          </p:spPr>
          <p:txBody>
            <a:bodyPr rtlCol="0" anchor="ctr"/>
            <a:lstStyle/>
            <a:p>
              <a:pPr algn="ctr" defTabSz="913523">
                <a:defRPr/>
              </a:pPr>
              <a:endParaRPr lang="en-GB" sz="1400" kern="0">
                <a:solidFill>
                  <a:prstClr val="white"/>
                </a:solidFill>
                <a:latin typeface="Calibri" panose="020F0502020204030204"/>
              </a:endParaRPr>
            </a:p>
          </p:txBody>
        </p:sp>
        <p:pic>
          <p:nvPicPr>
            <p:cNvPr id="202" name="Graphic 201" descr="Document"/>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883217" y="1584606"/>
              <a:ext cx="321731" cy="321731"/>
            </a:xfrm>
            <a:prstGeom prst="rect">
              <a:avLst/>
            </a:prstGeom>
          </p:spPr>
        </p:pic>
        <p:sp>
          <p:nvSpPr>
            <p:cNvPr id="309" name="Title 1"/>
            <p:cNvSpPr txBox="1">
              <a:spLocks/>
            </p:cNvSpPr>
            <p:nvPr/>
          </p:nvSpPr>
          <p:spPr>
            <a:xfrm>
              <a:off x="9316413" y="915780"/>
              <a:ext cx="1434162" cy="489898"/>
            </a:xfrm>
            <a:prstGeom prst="rect">
              <a:avLst/>
            </a:prstGeom>
            <a:ln>
              <a:noFill/>
            </a:ln>
          </p:spPr>
          <p:txBody>
            <a:bodyPr vert="horz" lIns="91375" tIns="45688" rIns="91375" bIns="45688"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3523">
                <a:lnSpc>
                  <a:spcPct val="100000"/>
                </a:lnSpc>
                <a:defRPr/>
              </a:pPr>
              <a:r>
                <a:rPr lang="en-US" sz="1600" dirty="0">
                  <a:solidFill>
                    <a:srgbClr val="2C292A"/>
                  </a:solidFill>
                  <a:latin typeface="Segoe UI Semibold" panose="020B0702040204020203" pitchFamily="34" charset="0"/>
                  <a:cs typeface="Segoe UI" panose="020B0502040204020203" pitchFamily="34" charset="0"/>
                </a:rPr>
                <a:t>Vendor agreements</a:t>
              </a:r>
            </a:p>
          </p:txBody>
        </p:sp>
      </p:grpSp>
      <p:grpSp>
        <p:nvGrpSpPr>
          <p:cNvPr id="4" name="Group 3">
            <a:extLst>
              <a:ext uri="{FF2B5EF4-FFF2-40B4-BE49-F238E27FC236}">
                <a16:creationId xmlns:a16="http://schemas.microsoft.com/office/drawing/2014/main" id="{22308D0B-377A-40A1-AE31-E273F960DE44}"/>
              </a:ext>
            </a:extLst>
          </p:cNvPr>
          <p:cNvGrpSpPr/>
          <p:nvPr/>
        </p:nvGrpSpPr>
        <p:grpSpPr>
          <a:xfrm>
            <a:off x="568832" y="1476828"/>
            <a:ext cx="2510657" cy="597633"/>
            <a:chOff x="579437" y="1505661"/>
            <a:chExt cx="2561364" cy="609704"/>
          </a:xfrm>
        </p:grpSpPr>
        <p:sp>
          <p:nvSpPr>
            <p:cNvPr id="24" name="Diamond 23">
              <a:extLst>
                <a:ext uri="{FF2B5EF4-FFF2-40B4-BE49-F238E27FC236}">
                  <a16:creationId xmlns:a16="http://schemas.microsoft.com/office/drawing/2014/main" id="{B56768CD-E1AB-472A-A963-2EAE17D15421}"/>
                </a:ext>
              </a:extLst>
            </p:cNvPr>
            <p:cNvSpPr/>
            <p:nvPr/>
          </p:nvSpPr>
          <p:spPr bwMode="auto">
            <a:xfrm>
              <a:off x="2531097" y="1505661"/>
              <a:ext cx="609704" cy="609704"/>
            </a:xfrm>
            <a:prstGeom prst="diamond">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62" name="Freeform 40"/>
            <p:cNvSpPr>
              <a:spLocks noChangeAspect="1" noEditPoints="1"/>
            </p:cNvSpPr>
            <p:nvPr/>
          </p:nvSpPr>
          <p:spPr bwMode="auto">
            <a:xfrm>
              <a:off x="2728036" y="1678205"/>
              <a:ext cx="203071" cy="293323"/>
            </a:xfrm>
            <a:custGeom>
              <a:avLst/>
              <a:gdLst>
                <a:gd name="T0" fmla="*/ 76 w 152"/>
                <a:gd name="T1" fmla="*/ 0 h 221"/>
                <a:gd name="T2" fmla="*/ 96 w 152"/>
                <a:gd name="T3" fmla="*/ 2 h 221"/>
                <a:gd name="T4" fmla="*/ 115 w 152"/>
                <a:gd name="T5" fmla="*/ 10 h 221"/>
                <a:gd name="T6" fmla="*/ 130 w 152"/>
                <a:gd name="T7" fmla="*/ 22 h 221"/>
                <a:gd name="T8" fmla="*/ 142 w 152"/>
                <a:gd name="T9" fmla="*/ 37 h 221"/>
                <a:gd name="T10" fmla="*/ 150 w 152"/>
                <a:gd name="T11" fmla="*/ 56 h 221"/>
                <a:gd name="T12" fmla="*/ 152 w 152"/>
                <a:gd name="T13" fmla="*/ 76 h 221"/>
                <a:gd name="T14" fmla="*/ 146 w 152"/>
                <a:gd name="T15" fmla="*/ 105 h 221"/>
                <a:gd name="T16" fmla="*/ 129 w 152"/>
                <a:gd name="T17" fmla="*/ 129 h 221"/>
                <a:gd name="T18" fmla="*/ 115 w 152"/>
                <a:gd name="T19" fmla="*/ 149 h 221"/>
                <a:gd name="T20" fmla="*/ 111 w 152"/>
                <a:gd name="T21" fmla="*/ 173 h 221"/>
                <a:gd name="T22" fmla="*/ 111 w 152"/>
                <a:gd name="T23" fmla="*/ 200 h 221"/>
                <a:gd name="T24" fmla="*/ 109 w 152"/>
                <a:gd name="T25" fmla="*/ 209 h 221"/>
                <a:gd name="T26" fmla="*/ 105 w 152"/>
                <a:gd name="T27" fmla="*/ 215 h 221"/>
                <a:gd name="T28" fmla="*/ 98 w 152"/>
                <a:gd name="T29" fmla="*/ 220 h 221"/>
                <a:gd name="T30" fmla="*/ 90 w 152"/>
                <a:gd name="T31" fmla="*/ 221 h 221"/>
                <a:gd name="T32" fmla="*/ 62 w 152"/>
                <a:gd name="T33" fmla="*/ 221 h 221"/>
                <a:gd name="T34" fmla="*/ 54 w 152"/>
                <a:gd name="T35" fmla="*/ 220 h 221"/>
                <a:gd name="T36" fmla="*/ 48 w 152"/>
                <a:gd name="T37" fmla="*/ 215 h 221"/>
                <a:gd name="T38" fmla="*/ 43 w 152"/>
                <a:gd name="T39" fmla="*/ 209 h 221"/>
                <a:gd name="T40" fmla="*/ 41 w 152"/>
                <a:gd name="T41" fmla="*/ 200 h 221"/>
                <a:gd name="T42" fmla="*/ 41 w 152"/>
                <a:gd name="T43" fmla="*/ 173 h 221"/>
                <a:gd name="T44" fmla="*/ 37 w 152"/>
                <a:gd name="T45" fmla="*/ 149 h 221"/>
                <a:gd name="T46" fmla="*/ 23 w 152"/>
                <a:gd name="T47" fmla="*/ 129 h 221"/>
                <a:gd name="T48" fmla="*/ 6 w 152"/>
                <a:gd name="T49" fmla="*/ 105 h 221"/>
                <a:gd name="T50" fmla="*/ 0 w 152"/>
                <a:gd name="T51" fmla="*/ 76 h 221"/>
                <a:gd name="T52" fmla="*/ 3 w 152"/>
                <a:gd name="T53" fmla="*/ 56 h 221"/>
                <a:gd name="T54" fmla="*/ 10 w 152"/>
                <a:gd name="T55" fmla="*/ 37 h 221"/>
                <a:gd name="T56" fmla="*/ 22 w 152"/>
                <a:gd name="T57" fmla="*/ 22 h 221"/>
                <a:gd name="T58" fmla="*/ 38 w 152"/>
                <a:gd name="T59" fmla="*/ 10 h 221"/>
                <a:gd name="T60" fmla="*/ 56 w 152"/>
                <a:gd name="T61" fmla="*/ 2 h 221"/>
                <a:gd name="T62" fmla="*/ 76 w 152"/>
                <a:gd name="T63" fmla="*/ 0 h 221"/>
                <a:gd name="T64" fmla="*/ 90 w 152"/>
                <a:gd name="T65" fmla="*/ 207 h 221"/>
                <a:gd name="T66" fmla="*/ 95 w 152"/>
                <a:gd name="T67" fmla="*/ 205 h 221"/>
                <a:gd name="T68" fmla="*/ 97 w 152"/>
                <a:gd name="T69" fmla="*/ 200 h 221"/>
                <a:gd name="T70" fmla="*/ 97 w 152"/>
                <a:gd name="T71" fmla="*/ 180 h 221"/>
                <a:gd name="T72" fmla="*/ 55 w 152"/>
                <a:gd name="T73" fmla="*/ 180 h 221"/>
                <a:gd name="T74" fmla="*/ 55 w 152"/>
                <a:gd name="T75" fmla="*/ 200 h 221"/>
                <a:gd name="T76" fmla="*/ 57 w 152"/>
                <a:gd name="T77" fmla="*/ 205 h 221"/>
                <a:gd name="T78" fmla="*/ 62 w 152"/>
                <a:gd name="T79" fmla="*/ 207 h 221"/>
                <a:gd name="T80" fmla="*/ 90 w 152"/>
                <a:gd name="T81" fmla="*/ 207 h 221"/>
                <a:gd name="T82" fmla="*/ 97 w 152"/>
                <a:gd name="T83" fmla="*/ 166 h 221"/>
                <a:gd name="T84" fmla="*/ 104 w 152"/>
                <a:gd name="T85" fmla="*/ 140 h 221"/>
                <a:gd name="T86" fmla="*/ 120 w 152"/>
                <a:gd name="T87" fmla="*/ 119 h 221"/>
                <a:gd name="T88" fmla="*/ 134 w 152"/>
                <a:gd name="T89" fmla="*/ 99 h 221"/>
                <a:gd name="T90" fmla="*/ 138 w 152"/>
                <a:gd name="T91" fmla="*/ 76 h 221"/>
                <a:gd name="T92" fmla="*/ 133 w 152"/>
                <a:gd name="T93" fmla="*/ 52 h 221"/>
                <a:gd name="T94" fmla="*/ 120 w 152"/>
                <a:gd name="T95" fmla="*/ 32 h 221"/>
                <a:gd name="T96" fmla="*/ 100 w 152"/>
                <a:gd name="T97" fmla="*/ 18 h 221"/>
                <a:gd name="T98" fmla="*/ 76 w 152"/>
                <a:gd name="T99" fmla="*/ 13 h 221"/>
                <a:gd name="T100" fmla="*/ 52 w 152"/>
                <a:gd name="T101" fmla="*/ 18 h 221"/>
                <a:gd name="T102" fmla="*/ 32 w 152"/>
                <a:gd name="T103" fmla="*/ 32 h 221"/>
                <a:gd name="T104" fmla="*/ 19 w 152"/>
                <a:gd name="T105" fmla="*/ 52 h 221"/>
                <a:gd name="T106" fmla="*/ 14 w 152"/>
                <a:gd name="T107" fmla="*/ 76 h 221"/>
                <a:gd name="T108" fmla="*/ 19 w 152"/>
                <a:gd name="T109" fmla="*/ 99 h 221"/>
                <a:gd name="T110" fmla="*/ 32 w 152"/>
                <a:gd name="T111" fmla="*/ 119 h 221"/>
                <a:gd name="T112" fmla="*/ 48 w 152"/>
                <a:gd name="T113" fmla="*/ 140 h 221"/>
                <a:gd name="T114" fmla="*/ 55 w 152"/>
                <a:gd name="T115" fmla="*/ 166 h 221"/>
                <a:gd name="T116" fmla="*/ 97 w 152"/>
                <a:gd name="T117" fmla="*/ 166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52" h="221">
                  <a:moveTo>
                    <a:pt x="76" y="0"/>
                  </a:moveTo>
                  <a:cubicBezTo>
                    <a:pt x="83" y="0"/>
                    <a:pt x="90" y="1"/>
                    <a:pt x="96" y="2"/>
                  </a:cubicBezTo>
                  <a:cubicBezTo>
                    <a:pt x="103" y="4"/>
                    <a:pt x="109" y="7"/>
                    <a:pt x="115" y="10"/>
                  </a:cubicBezTo>
                  <a:cubicBezTo>
                    <a:pt x="120" y="13"/>
                    <a:pt x="125" y="17"/>
                    <a:pt x="130" y="22"/>
                  </a:cubicBezTo>
                  <a:cubicBezTo>
                    <a:pt x="135" y="27"/>
                    <a:pt x="139" y="32"/>
                    <a:pt x="142" y="37"/>
                  </a:cubicBezTo>
                  <a:cubicBezTo>
                    <a:pt x="145" y="43"/>
                    <a:pt x="148" y="49"/>
                    <a:pt x="150" y="56"/>
                  </a:cubicBezTo>
                  <a:cubicBezTo>
                    <a:pt x="151" y="62"/>
                    <a:pt x="152" y="69"/>
                    <a:pt x="152" y="76"/>
                  </a:cubicBezTo>
                  <a:cubicBezTo>
                    <a:pt x="152" y="86"/>
                    <a:pt x="150" y="96"/>
                    <a:pt x="146" y="105"/>
                  </a:cubicBezTo>
                  <a:cubicBezTo>
                    <a:pt x="142" y="114"/>
                    <a:pt x="137" y="122"/>
                    <a:pt x="129" y="129"/>
                  </a:cubicBezTo>
                  <a:cubicBezTo>
                    <a:pt x="123" y="135"/>
                    <a:pt x="119" y="142"/>
                    <a:pt x="115" y="149"/>
                  </a:cubicBezTo>
                  <a:cubicBezTo>
                    <a:pt x="112" y="156"/>
                    <a:pt x="111" y="164"/>
                    <a:pt x="111" y="173"/>
                  </a:cubicBezTo>
                  <a:cubicBezTo>
                    <a:pt x="111" y="200"/>
                    <a:pt x="111" y="200"/>
                    <a:pt x="111" y="200"/>
                  </a:cubicBezTo>
                  <a:cubicBezTo>
                    <a:pt x="111" y="203"/>
                    <a:pt x="110" y="206"/>
                    <a:pt x="109" y="209"/>
                  </a:cubicBezTo>
                  <a:cubicBezTo>
                    <a:pt x="108" y="211"/>
                    <a:pt x="106" y="213"/>
                    <a:pt x="105" y="215"/>
                  </a:cubicBezTo>
                  <a:cubicBezTo>
                    <a:pt x="103" y="217"/>
                    <a:pt x="101" y="218"/>
                    <a:pt x="98" y="220"/>
                  </a:cubicBezTo>
                  <a:cubicBezTo>
                    <a:pt x="95" y="221"/>
                    <a:pt x="93" y="221"/>
                    <a:pt x="90" y="221"/>
                  </a:cubicBezTo>
                  <a:cubicBezTo>
                    <a:pt x="62" y="221"/>
                    <a:pt x="62" y="221"/>
                    <a:pt x="62" y="221"/>
                  </a:cubicBezTo>
                  <a:cubicBezTo>
                    <a:pt x="59" y="221"/>
                    <a:pt x="57" y="221"/>
                    <a:pt x="54" y="220"/>
                  </a:cubicBezTo>
                  <a:cubicBezTo>
                    <a:pt x="52" y="218"/>
                    <a:pt x="49" y="217"/>
                    <a:pt x="48" y="215"/>
                  </a:cubicBezTo>
                  <a:cubicBezTo>
                    <a:pt x="46" y="213"/>
                    <a:pt x="44" y="211"/>
                    <a:pt x="43" y="209"/>
                  </a:cubicBezTo>
                  <a:cubicBezTo>
                    <a:pt x="42" y="206"/>
                    <a:pt x="41" y="203"/>
                    <a:pt x="41" y="200"/>
                  </a:cubicBezTo>
                  <a:cubicBezTo>
                    <a:pt x="41" y="173"/>
                    <a:pt x="41" y="173"/>
                    <a:pt x="41" y="173"/>
                  </a:cubicBezTo>
                  <a:cubicBezTo>
                    <a:pt x="41" y="164"/>
                    <a:pt x="40" y="156"/>
                    <a:pt x="37" y="149"/>
                  </a:cubicBezTo>
                  <a:cubicBezTo>
                    <a:pt x="33" y="142"/>
                    <a:pt x="29" y="135"/>
                    <a:pt x="23" y="129"/>
                  </a:cubicBezTo>
                  <a:cubicBezTo>
                    <a:pt x="15" y="122"/>
                    <a:pt x="10" y="114"/>
                    <a:pt x="6" y="105"/>
                  </a:cubicBezTo>
                  <a:cubicBezTo>
                    <a:pt x="2" y="96"/>
                    <a:pt x="0" y="86"/>
                    <a:pt x="0" y="76"/>
                  </a:cubicBezTo>
                  <a:cubicBezTo>
                    <a:pt x="0" y="69"/>
                    <a:pt x="1" y="62"/>
                    <a:pt x="3" y="56"/>
                  </a:cubicBezTo>
                  <a:cubicBezTo>
                    <a:pt x="4" y="49"/>
                    <a:pt x="7" y="43"/>
                    <a:pt x="10" y="37"/>
                  </a:cubicBezTo>
                  <a:cubicBezTo>
                    <a:pt x="14" y="32"/>
                    <a:pt x="18" y="27"/>
                    <a:pt x="22" y="22"/>
                  </a:cubicBezTo>
                  <a:cubicBezTo>
                    <a:pt x="27" y="17"/>
                    <a:pt x="32" y="13"/>
                    <a:pt x="38" y="10"/>
                  </a:cubicBezTo>
                  <a:cubicBezTo>
                    <a:pt x="43" y="7"/>
                    <a:pt x="49" y="4"/>
                    <a:pt x="56" y="2"/>
                  </a:cubicBezTo>
                  <a:cubicBezTo>
                    <a:pt x="62" y="1"/>
                    <a:pt x="69" y="0"/>
                    <a:pt x="76" y="0"/>
                  </a:cubicBezTo>
                  <a:close/>
                  <a:moveTo>
                    <a:pt x="90" y="207"/>
                  </a:moveTo>
                  <a:cubicBezTo>
                    <a:pt x="92" y="207"/>
                    <a:pt x="93" y="207"/>
                    <a:pt x="95" y="205"/>
                  </a:cubicBezTo>
                  <a:cubicBezTo>
                    <a:pt x="96" y="204"/>
                    <a:pt x="97" y="202"/>
                    <a:pt x="97" y="200"/>
                  </a:cubicBezTo>
                  <a:cubicBezTo>
                    <a:pt x="97" y="180"/>
                    <a:pt x="97" y="180"/>
                    <a:pt x="97" y="180"/>
                  </a:cubicBezTo>
                  <a:cubicBezTo>
                    <a:pt x="55" y="180"/>
                    <a:pt x="55" y="180"/>
                    <a:pt x="55" y="180"/>
                  </a:cubicBezTo>
                  <a:cubicBezTo>
                    <a:pt x="55" y="200"/>
                    <a:pt x="55" y="200"/>
                    <a:pt x="55" y="200"/>
                  </a:cubicBezTo>
                  <a:cubicBezTo>
                    <a:pt x="55" y="202"/>
                    <a:pt x="56" y="204"/>
                    <a:pt x="57" y="205"/>
                  </a:cubicBezTo>
                  <a:cubicBezTo>
                    <a:pt x="59" y="207"/>
                    <a:pt x="60" y="207"/>
                    <a:pt x="62" y="207"/>
                  </a:cubicBezTo>
                  <a:cubicBezTo>
                    <a:pt x="90" y="207"/>
                    <a:pt x="90" y="207"/>
                    <a:pt x="90" y="207"/>
                  </a:cubicBezTo>
                  <a:close/>
                  <a:moveTo>
                    <a:pt x="97" y="166"/>
                  </a:moveTo>
                  <a:cubicBezTo>
                    <a:pt x="98" y="156"/>
                    <a:pt x="100" y="148"/>
                    <a:pt x="104" y="140"/>
                  </a:cubicBezTo>
                  <a:cubicBezTo>
                    <a:pt x="108" y="133"/>
                    <a:pt x="113" y="126"/>
                    <a:pt x="120" y="119"/>
                  </a:cubicBezTo>
                  <a:cubicBezTo>
                    <a:pt x="126" y="113"/>
                    <a:pt x="130" y="107"/>
                    <a:pt x="134" y="99"/>
                  </a:cubicBezTo>
                  <a:cubicBezTo>
                    <a:pt x="137" y="92"/>
                    <a:pt x="138" y="84"/>
                    <a:pt x="138" y="76"/>
                  </a:cubicBezTo>
                  <a:cubicBezTo>
                    <a:pt x="138" y="67"/>
                    <a:pt x="137" y="59"/>
                    <a:pt x="133" y="52"/>
                  </a:cubicBezTo>
                  <a:cubicBezTo>
                    <a:pt x="130" y="44"/>
                    <a:pt x="126" y="37"/>
                    <a:pt x="120" y="32"/>
                  </a:cubicBezTo>
                  <a:cubicBezTo>
                    <a:pt x="114" y="26"/>
                    <a:pt x="108" y="22"/>
                    <a:pt x="100" y="18"/>
                  </a:cubicBezTo>
                  <a:cubicBezTo>
                    <a:pt x="93" y="15"/>
                    <a:pt x="85" y="13"/>
                    <a:pt x="76" y="13"/>
                  </a:cubicBezTo>
                  <a:cubicBezTo>
                    <a:pt x="67" y="13"/>
                    <a:pt x="59" y="15"/>
                    <a:pt x="52" y="18"/>
                  </a:cubicBezTo>
                  <a:cubicBezTo>
                    <a:pt x="44" y="22"/>
                    <a:pt x="38" y="26"/>
                    <a:pt x="32" y="32"/>
                  </a:cubicBezTo>
                  <a:cubicBezTo>
                    <a:pt x="26" y="37"/>
                    <a:pt x="22" y="44"/>
                    <a:pt x="19" y="52"/>
                  </a:cubicBezTo>
                  <a:cubicBezTo>
                    <a:pt x="15" y="59"/>
                    <a:pt x="14" y="67"/>
                    <a:pt x="14" y="76"/>
                  </a:cubicBezTo>
                  <a:cubicBezTo>
                    <a:pt x="14" y="84"/>
                    <a:pt x="15" y="92"/>
                    <a:pt x="19" y="99"/>
                  </a:cubicBezTo>
                  <a:cubicBezTo>
                    <a:pt x="22" y="107"/>
                    <a:pt x="26" y="113"/>
                    <a:pt x="32" y="119"/>
                  </a:cubicBezTo>
                  <a:cubicBezTo>
                    <a:pt x="39" y="126"/>
                    <a:pt x="44" y="133"/>
                    <a:pt x="48" y="140"/>
                  </a:cubicBezTo>
                  <a:cubicBezTo>
                    <a:pt x="52" y="148"/>
                    <a:pt x="54" y="156"/>
                    <a:pt x="55" y="166"/>
                  </a:cubicBezTo>
                  <a:cubicBezTo>
                    <a:pt x="97" y="166"/>
                    <a:pt x="97" y="166"/>
                    <a:pt x="97" y="166"/>
                  </a:cubicBezTo>
                  <a:close/>
                </a:path>
              </a:pathLst>
            </a:custGeom>
            <a:solidFill>
              <a:schemeClr val="bg1"/>
            </a:solidFill>
            <a:ln>
              <a:noFill/>
            </a:ln>
            <a:extLst/>
          </p:spPr>
          <p:txBody>
            <a:bodyPr vert="horz" wrap="square" lIns="91337" tIns="45669" rIns="91337" bIns="45669" numCol="1" anchor="t" anchorCtr="0" compatLnSpc="1">
              <a:prstTxWarp prst="textNoShape">
                <a:avLst/>
              </a:prstTxWarp>
            </a:bodyPr>
            <a:lstStyle/>
            <a:p>
              <a:pPr defTabSz="913344">
                <a:defRPr/>
              </a:pPr>
              <a:endParaRPr lang="en-US" sz="1801" kern="0">
                <a:solidFill>
                  <a:sysClr val="windowText" lastClr="000000"/>
                </a:solidFill>
                <a:latin typeface="Segoe UI"/>
              </a:endParaRPr>
            </a:p>
          </p:txBody>
        </p:sp>
        <p:sp>
          <p:nvSpPr>
            <p:cNvPr id="310" name="Title 1"/>
            <p:cNvSpPr txBox="1">
              <a:spLocks/>
            </p:cNvSpPr>
            <p:nvPr/>
          </p:nvSpPr>
          <p:spPr>
            <a:xfrm>
              <a:off x="579437" y="1547043"/>
              <a:ext cx="1986956" cy="452316"/>
            </a:xfrm>
            <a:prstGeom prst="rect">
              <a:avLst/>
            </a:prstGeom>
            <a:ln>
              <a:noFill/>
            </a:ln>
          </p:spPr>
          <p:txBody>
            <a:bodyPr vert="horz" lIns="91375" tIns="45688" rIns="91375" bIns="45688"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defTabSz="913523">
                <a:lnSpc>
                  <a:spcPct val="100000"/>
                </a:lnSpc>
                <a:defRPr/>
              </a:pPr>
              <a:r>
                <a:rPr lang="en-US" sz="1600" dirty="0">
                  <a:solidFill>
                    <a:srgbClr val="2C292A"/>
                  </a:solidFill>
                  <a:latin typeface="Segoe UI Semibold" panose="020B0702040204020203" pitchFamily="34" charset="0"/>
                  <a:cs typeface="Segoe UI" panose="020B0502040204020203" pitchFamily="34" charset="0"/>
                </a:rPr>
                <a:t>Legal portal </a:t>
              </a:r>
            </a:p>
          </p:txBody>
        </p:sp>
      </p:grpSp>
      <p:grpSp>
        <p:nvGrpSpPr>
          <p:cNvPr id="22" name="Group 21">
            <a:extLst>
              <a:ext uri="{FF2B5EF4-FFF2-40B4-BE49-F238E27FC236}">
                <a16:creationId xmlns:a16="http://schemas.microsoft.com/office/drawing/2014/main" id="{BEAA1764-4692-4BCD-A376-3B80AA5AED56}"/>
              </a:ext>
            </a:extLst>
          </p:cNvPr>
          <p:cNvGrpSpPr/>
          <p:nvPr/>
        </p:nvGrpSpPr>
        <p:grpSpPr>
          <a:xfrm>
            <a:off x="8985021" y="4210740"/>
            <a:ext cx="1733926" cy="1173441"/>
            <a:chOff x="9165606" y="4294789"/>
            <a:chExt cx="1768946" cy="1197141"/>
          </a:xfrm>
        </p:grpSpPr>
        <p:sp>
          <p:nvSpPr>
            <p:cNvPr id="121" name="Oval 120"/>
            <p:cNvSpPr/>
            <p:nvPr/>
          </p:nvSpPr>
          <p:spPr bwMode="auto">
            <a:xfrm>
              <a:off x="9565137" y="4294789"/>
              <a:ext cx="643460" cy="643458"/>
            </a:xfrm>
            <a:prstGeom prst="ellipse">
              <a:avLst/>
            </a:prstGeom>
            <a:solidFill>
              <a:srgbClr val="107C10"/>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694" rIns="0" bIns="45694" numCol="1" spcCol="0" rtlCol="0" fromWordArt="0" anchor="ctr" anchorCtr="0" forceAA="0" compatLnSpc="1">
              <a:prstTxWarp prst="textNoShape">
                <a:avLst/>
              </a:prstTxWarp>
              <a:noAutofit/>
            </a:bodyPr>
            <a:lstStyle/>
            <a:p>
              <a:pPr algn="ctr" defTabSz="913400" fontAlgn="base">
                <a:spcBef>
                  <a:spcPct val="0"/>
                </a:spcBef>
                <a:spcAft>
                  <a:spcPct val="0"/>
                </a:spcAft>
                <a:defRPr/>
              </a:pPr>
              <a:endParaRPr lang="en-US" sz="1961" kern="0">
                <a:gradFill>
                  <a:gsLst>
                    <a:gs pos="5439">
                      <a:srgbClr val="F8F8F8"/>
                    </a:gs>
                    <a:gs pos="10000">
                      <a:srgbClr val="F8F8F8"/>
                    </a:gs>
                  </a:gsLst>
                  <a:lin ang="5400000" scaled="0"/>
                </a:gradFill>
                <a:latin typeface="Segoe UI Semilight"/>
              </a:endParaRPr>
            </a:p>
          </p:txBody>
        </p:sp>
        <p:sp>
          <p:nvSpPr>
            <p:cNvPr id="122" name="Freeform 20"/>
            <p:cNvSpPr>
              <a:spLocks noEditPoints="1"/>
            </p:cNvSpPr>
            <p:nvPr/>
          </p:nvSpPr>
          <p:spPr bwMode="auto">
            <a:xfrm>
              <a:off x="9740878" y="4480301"/>
              <a:ext cx="291976" cy="272434"/>
            </a:xfrm>
            <a:custGeom>
              <a:avLst/>
              <a:gdLst>
                <a:gd name="T0" fmla="*/ 24 w 351"/>
                <a:gd name="T1" fmla="*/ 190 h 329"/>
                <a:gd name="T2" fmla="*/ 80 w 351"/>
                <a:gd name="T3" fmla="*/ 134 h 329"/>
                <a:gd name="T4" fmla="*/ 136 w 351"/>
                <a:gd name="T5" fmla="*/ 190 h 329"/>
                <a:gd name="T6" fmla="*/ 80 w 351"/>
                <a:gd name="T7" fmla="*/ 246 h 329"/>
                <a:gd name="T8" fmla="*/ 24 w 351"/>
                <a:gd name="T9" fmla="*/ 190 h 329"/>
                <a:gd name="T10" fmla="*/ 163 w 351"/>
                <a:gd name="T11" fmla="*/ 328 h 329"/>
                <a:gd name="T12" fmla="*/ 81 w 351"/>
                <a:gd name="T13" fmla="*/ 246 h 329"/>
                <a:gd name="T14" fmla="*/ 0 w 351"/>
                <a:gd name="T15" fmla="*/ 328 h 329"/>
                <a:gd name="T16" fmla="*/ 217 w 351"/>
                <a:gd name="T17" fmla="*/ 112 h 329"/>
                <a:gd name="T18" fmla="*/ 273 w 351"/>
                <a:gd name="T19" fmla="*/ 56 h 329"/>
                <a:gd name="T20" fmla="*/ 217 w 351"/>
                <a:gd name="T21" fmla="*/ 0 h 329"/>
                <a:gd name="T22" fmla="*/ 161 w 351"/>
                <a:gd name="T23" fmla="*/ 56 h 329"/>
                <a:gd name="T24" fmla="*/ 217 w 351"/>
                <a:gd name="T25" fmla="*/ 112 h 329"/>
                <a:gd name="T26" fmla="*/ 300 w 351"/>
                <a:gd name="T27" fmla="*/ 194 h 329"/>
                <a:gd name="T28" fmla="*/ 218 w 351"/>
                <a:gd name="T29" fmla="*/ 112 h 329"/>
                <a:gd name="T30" fmla="*/ 136 w 351"/>
                <a:gd name="T31" fmla="*/ 194 h 329"/>
                <a:gd name="T32" fmla="*/ 296 w 351"/>
                <a:gd name="T33" fmla="*/ 329 h 329"/>
                <a:gd name="T34" fmla="*/ 351 w 351"/>
                <a:gd name="T35" fmla="*/ 273 h 329"/>
                <a:gd name="T36" fmla="*/ 296 w 351"/>
                <a:gd name="T37" fmla="*/ 218 h 329"/>
                <a:gd name="T38" fmla="*/ 351 w 351"/>
                <a:gd name="T39" fmla="*/ 273 h 329"/>
                <a:gd name="T40" fmla="*/ 249 w 351"/>
                <a:gd name="T41" fmla="*/ 273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51" h="329">
                  <a:moveTo>
                    <a:pt x="24" y="190"/>
                  </a:moveTo>
                  <a:cubicBezTo>
                    <a:pt x="24" y="159"/>
                    <a:pt x="49" y="134"/>
                    <a:pt x="80" y="134"/>
                  </a:cubicBezTo>
                  <a:cubicBezTo>
                    <a:pt x="111" y="134"/>
                    <a:pt x="136" y="159"/>
                    <a:pt x="136" y="190"/>
                  </a:cubicBezTo>
                  <a:cubicBezTo>
                    <a:pt x="136" y="221"/>
                    <a:pt x="111" y="246"/>
                    <a:pt x="80" y="246"/>
                  </a:cubicBezTo>
                  <a:cubicBezTo>
                    <a:pt x="49" y="246"/>
                    <a:pt x="24" y="221"/>
                    <a:pt x="24" y="190"/>
                  </a:cubicBezTo>
                  <a:close/>
                  <a:moveTo>
                    <a:pt x="163" y="328"/>
                  </a:moveTo>
                  <a:cubicBezTo>
                    <a:pt x="163" y="283"/>
                    <a:pt x="127" y="246"/>
                    <a:pt x="81" y="246"/>
                  </a:cubicBezTo>
                  <a:cubicBezTo>
                    <a:pt x="36" y="246"/>
                    <a:pt x="0" y="283"/>
                    <a:pt x="0" y="328"/>
                  </a:cubicBezTo>
                  <a:moveTo>
                    <a:pt x="217" y="112"/>
                  </a:moveTo>
                  <a:cubicBezTo>
                    <a:pt x="248" y="112"/>
                    <a:pt x="273" y="87"/>
                    <a:pt x="273" y="56"/>
                  </a:cubicBezTo>
                  <a:cubicBezTo>
                    <a:pt x="273" y="25"/>
                    <a:pt x="248" y="0"/>
                    <a:pt x="217" y="0"/>
                  </a:cubicBezTo>
                  <a:cubicBezTo>
                    <a:pt x="186" y="0"/>
                    <a:pt x="161" y="25"/>
                    <a:pt x="161" y="56"/>
                  </a:cubicBezTo>
                  <a:cubicBezTo>
                    <a:pt x="161" y="87"/>
                    <a:pt x="186" y="112"/>
                    <a:pt x="217" y="112"/>
                  </a:cubicBezTo>
                  <a:close/>
                  <a:moveTo>
                    <a:pt x="300" y="194"/>
                  </a:moveTo>
                  <a:cubicBezTo>
                    <a:pt x="300" y="149"/>
                    <a:pt x="263" y="112"/>
                    <a:pt x="218" y="112"/>
                  </a:cubicBezTo>
                  <a:cubicBezTo>
                    <a:pt x="173" y="112"/>
                    <a:pt x="136" y="149"/>
                    <a:pt x="136" y="194"/>
                  </a:cubicBezTo>
                  <a:moveTo>
                    <a:pt x="296" y="329"/>
                  </a:moveTo>
                  <a:cubicBezTo>
                    <a:pt x="351" y="273"/>
                    <a:pt x="351" y="273"/>
                    <a:pt x="351" y="273"/>
                  </a:cubicBezTo>
                  <a:cubicBezTo>
                    <a:pt x="296" y="218"/>
                    <a:pt x="296" y="218"/>
                    <a:pt x="296" y="218"/>
                  </a:cubicBezTo>
                  <a:moveTo>
                    <a:pt x="351" y="273"/>
                  </a:moveTo>
                  <a:cubicBezTo>
                    <a:pt x="249" y="273"/>
                    <a:pt x="249" y="273"/>
                    <a:pt x="249" y="273"/>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92" tIns="44796" rIns="89592" bIns="44796" numCol="1" anchor="t" anchorCtr="0" compatLnSpc="1">
              <a:prstTxWarp prst="textNoShape">
                <a:avLst/>
              </a:prstTxWarp>
            </a:bodyPr>
            <a:lstStyle/>
            <a:p>
              <a:pPr defTabSz="913665">
                <a:defRPr/>
              </a:pPr>
              <a:endParaRPr lang="en-US" sz="1765">
                <a:solidFill>
                  <a:srgbClr val="505050"/>
                </a:solidFill>
                <a:latin typeface="Segoe UI Semilight"/>
              </a:endParaRPr>
            </a:p>
          </p:txBody>
        </p:sp>
        <p:sp>
          <p:nvSpPr>
            <p:cNvPr id="171" name="Title 1">
              <a:extLst>
                <a:ext uri="{FF2B5EF4-FFF2-40B4-BE49-F238E27FC236}">
                  <a16:creationId xmlns:a16="http://schemas.microsoft.com/office/drawing/2014/main" id="{0C0F2769-120C-4F13-90CC-C3DF209E17B3}"/>
                </a:ext>
              </a:extLst>
            </p:cNvPr>
            <p:cNvSpPr txBox="1">
              <a:spLocks/>
            </p:cNvSpPr>
            <p:nvPr/>
          </p:nvSpPr>
          <p:spPr>
            <a:xfrm>
              <a:off x="9165606" y="4928277"/>
              <a:ext cx="1768946" cy="563653"/>
            </a:xfrm>
            <a:prstGeom prst="rect">
              <a:avLst/>
            </a:prstGeom>
            <a:ln>
              <a:noFill/>
            </a:ln>
          </p:spPr>
          <p:txBody>
            <a:bodyPr vert="horz" lIns="91375" tIns="45688" rIns="91375" bIns="45688"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3523">
                <a:lnSpc>
                  <a:spcPct val="100000"/>
                </a:lnSpc>
                <a:defRPr/>
              </a:pPr>
              <a:r>
                <a:rPr lang="en-US" sz="1600" dirty="0">
                  <a:solidFill>
                    <a:srgbClr val="2C292A"/>
                  </a:solidFill>
                  <a:latin typeface="Segoe UI Semibold" panose="020B0702040204020203" pitchFamily="34" charset="0"/>
                  <a:cs typeface="Segoe UI" panose="020B0502040204020203" pitchFamily="34" charset="0"/>
                </a:rPr>
                <a:t>Regional partner outreach</a:t>
              </a:r>
            </a:p>
          </p:txBody>
        </p:sp>
      </p:grpSp>
      <p:grpSp>
        <p:nvGrpSpPr>
          <p:cNvPr id="21" name="Group 20">
            <a:extLst>
              <a:ext uri="{FF2B5EF4-FFF2-40B4-BE49-F238E27FC236}">
                <a16:creationId xmlns:a16="http://schemas.microsoft.com/office/drawing/2014/main" id="{A8F5AF31-0710-4DE9-A00C-586F1FDD69E8}"/>
              </a:ext>
            </a:extLst>
          </p:cNvPr>
          <p:cNvGrpSpPr/>
          <p:nvPr/>
        </p:nvGrpSpPr>
        <p:grpSpPr>
          <a:xfrm>
            <a:off x="10153169" y="5072522"/>
            <a:ext cx="1619382" cy="1212239"/>
            <a:chOff x="10357348" y="5173978"/>
            <a:chExt cx="1652089" cy="1236722"/>
          </a:xfrm>
        </p:grpSpPr>
        <p:sp>
          <p:nvSpPr>
            <p:cNvPr id="129" name="Pentagon 128">
              <a:extLst>
                <a:ext uri="{FF2B5EF4-FFF2-40B4-BE49-F238E27FC236}">
                  <a16:creationId xmlns:a16="http://schemas.microsoft.com/office/drawing/2014/main" id="{09AFD6C4-25BB-4A8B-B62C-F64B0D5B9477}"/>
                </a:ext>
              </a:extLst>
            </p:cNvPr>
            <p:cNvSpPr/>
            <p:nvPr/>
          </p:nvSpPr>
          <p:spPr bwMode="auto">
            <a:xfrm>
              <a:off x="10780713" y="5173978"/>
              <a:ext cx="723287" cy="693966"/>
            </a:xfrm>
            <a:prstGeom prst="pentagon">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183" name="Graphic 182" descr="List"/>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95442" y="5426604"/>
              <a:ext cx="285848" cy="285848"/>
            </a:xfrm>
            <a:prstGeom prst="rect">
              <a:avLst/>
            </a:prstGeom>
          </p:spPr>
        </p:pic>
        <p:sp>
          <p:nvSpPr>
            <p:cNvPr id="175" name="Title 1">
              <a:extLst>
                <a:ext uri="{FF2B5EF4-FFF2-40B4-BE49-F238E27FC236}">
                  <a16:creationId xmlns:a16="http://schemas.microsoft.com/office/drawing/2014/main" id="{8C7194C6-E5D0-44F1-B7DC-E208AAEF81F7}"/>
                </a:ext>
              </a:extLst>
            </p:cNvPr>
            <p:cNvSpPr txBox="1">
              <a:spLocks/>
            </p:cNvSpPr>
            <p:nvPr/>
          </p:nvSpPr>
          <p:spPr>
            <a:xfrm>
              <a:off x="10357348" y="5916957"/>
              <a:ext cx="1652089" cy="493743"/>
            </a:xfrm>
            <a:prstGeom prst="rect">
              <a:avLst/>
            </a:prstGeom>
            <a:ln>
              <a:noFill/>
            </a:ln>
          </p:spPr>
          <p:txBody>
            <a:bodyPr vert="horz" lIns="91375" tIns="45688" rIns="91375" bIns="45688"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3523">
                <a:lnSpc>
                  <a:spcPct val="100000"/>
                </a:lnSpc>
                <a:defRPr/>
              </a:pPr>
              <a:r>
                <a:rPr lang="en-US" sz="1600" dirty="0">
                  <a:solidFill>
                    <a:srgbClr val="2C292A"/>
                  </a:solidFill>
                  <a:latin typeface="Segoe UI Semibold" panose="020B0702040204020203" pitchFamily="34" charset="0"/>
                  <a:cs typeface="Segoe UI" panose="020B0502040204020203" pitchFamily="34" charset="0"/>
                </a:rPr>
                <a:t>Policies</a:t>
              </a:r>
            </a:p>
          </p:txBody>
        </p:sp>
      </p:grpSp>
      <p:grpSp>
        <p:nvGrpSpPr>
          <p:cNvPr id="28" name="Group 27">
            <a:extLst>
              <a:ext uri="{FF2B5EF4-FFF2-40B4-BE49-F238E27FC236}">
                <a16:creationId xmlns:a16="http://schemas.microsoft.com/office/drawing/2014/main" id="{6FE631EB-E231-46A3-B35A-A13C1EA1F606}"/>
              </a:ext>
            </a:extLst>
          </p:cNvPr>
          <p:cNvGrpSpPr/>
          <p:nvPr/>
        </p:nvGrpSpPr>
        <p:grpSpPr>
          <a:xfrm>
            <a:off x="6671701" y="4022190"/>
            <a:ext cx="1637034" cy="1086242"/>
            <a:chOff x="6805565" y="4102432"/>
            <a:chExt cx="1670097" cy="1108180"/>
          </a:xfrm>
        </p:grpSpPr>
        <p:sp>
          <p:nvSpPr>
            <p:cNvPr id="191" name="Oval 190"/>
            <p:cNvSpPr/>
            <p:nvPr/>
          </p:nvSpPr>
          <p:spPr>
            <a:xfrm rot="5400000">
              <a:off x="7084111" y="4102432"/>
              <a:ext cx="616810" cy="616810"/>
            </a:xfrm>
            <a:prstGeom prst="ellipse">
              <a:avLst/>
            </a:prstGeom>
            <a:solidFill>
              <a:srgbClr val="0078D7"/>
            </a:solidFill>
            <a:ln w="28575" cap="flat" cmpd="sng" algn="ctr">
              <a:noFill/>
              <a:prstDash val="solid"/>
            </a:ln>
            <a:effectLst/>
          </p:spPr>
          <p:txBody>
            <a:bodyPr rtlCol="0" anchor="ctr"/>
            <a:lstStyle/>
            <a:p>
              <a:pPr algn="ctr" defTabSz="913523">
                <a:defRPr/>
              </a:pPr>
              <a:endParaRPr lang="en-GB" sz="1400" kern="0">
                <a:solidFill>
                  <a:prstClr val="white"/>
                </a:solidFill>
                <a:latin typeface="Calibri" panose="020F0502020204030204"/>
              </a:endParaRPr>
            </a:p>
          </p:txBody>
        </p:sp>
        <p:pic>
          <p:nvPicPr>
            <p:cNvPr id="192" name="Graphic 191" descr="Flip Calenda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223938" y="4244040"/>
              <a:ext cx="347936" cy="347936"/>
            </a:xfrm>
            <a:prstGeom prst="rect">
              <a:avLst/>
            </a:prstGeom>
          </p:spPr>
        </p:pic>
        <p:sp>
          <p:nvSpPr>
            <p:cNvPr id="177" name="Title 1">
              <a:extLst>
                <a:ext uri="{FF2B5EF4-FFF2-40B4-BE49-F238E27FC236}">
                  <a16:creationId xmlns:a16="http://schemas.microsoft.com/office/drawing/2014/main" id="{86B2EFA4-9F64-4207-8F15-CFBDF9A550CC}"/>
                </a:ext>
              </a:extLst>
            </p:cNvPr>
            <p:cNvSpPr txBox="1">
              <a:spLocks/>
            </p:cNvSpPr>
            <p:nvPr/>
          </p:nvSpPr>
          <p:spPr>
            <a:xfrm>
              <a:off x="6805565" y="4697728"/>
              <a:ext cx="1670097" cy="512884"/>
            </a:xfrm>
            <a:prstGeom prst="rect">
              <a:avLst/>
            </a:prstGeom>
            <a:ln>
              <a:noFill/>
            </a:ln>
          </p:spPr>
          <p:txBody>
            <a:bodyPr vert="horz" lIns="91375" tIns="45688" rIns="91375" bIns="45688"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3523">
                <a:lnSpc>
                  <a:spcPct val="100000"/>
                </a:lnSpc>
                <a:defRPr/>
              </a:pPr>
              <a:r>
                <a:rPr lang="en-US" sz="1600" dirty="0">
                  <a:solidFill>
                    <a:srgbClr val="2C292A"/>
                  </a:solidFill>
                  <a:latin typeface="Segoe UI Semibold" panose="020B0702040204020203" pitchFamily="34" charset="0"/>
                  <a:cs typeface="Segoe UI" panose="020B0502040204020203" pitchFamily="34" charset="0"/>
                </a:rPr>
                <a:t>Customer </a:t>
              </a:r>
            </a:p>
            <a:p>
              <a:pPr defTabSz="913523">
                <a:lnSpc>
                  <a:spcPct val="100000"/>
                </a:lnSpc>
                <a:defRPr/>
              </a:pPr>
              <a:r>
                <a:rPr lang="en-US" sz="1600" dirty="0">
                  <a:solidFill>
                    <a:srgbClr val="2C292A"/>
                  </a:solidFill>
                  <a:latin typeface="Segoe UI Semibold" panose="020B0702040204020203" pitchFamily="34" charset="0"/>
                  <a:cs typeface="Segoe UI" panose="020B0502040204020203" pitchFamily="34" charset="0"/>
                </a:rPr>
                <a:t>Event planning</a:t>
              </a:r>
            </a:p>
          </p:txBody>
        </p:sp>
      </p:grpSp>
      <p:grpSp>
        <p:nvGrpSpPr>
          <p:cNvPr id="11" name="Group 10">
            <a:extLst>
              <a:ext uri="{FF2B5EF4-FFF2-40B4-BE49-F238E27FC236}">
                <a16:creationId xmlns:a16="http://schemas.microsoft.com/office/drawing/2014/main" id="{748567DF-6181-4D85-B5ED-2045B2DBF533}"/>
              </a:ext>
            </a:extLst>
          </p:cNvPr>
          <p:cNvGrpSpPr/>
          <p:nvPr/>
        </p:nvGrpSpPr>
        <p:grpSpPr>
          <a:xfrm>
            <a:off x="2378181" y="5248750"/>
            <a:ext cx="1848926" cy="1060021"/>
            <a:chOff x="2425329" y="5353763"/>
            <a:chExt cx="1886268" cy="1081431"/>
          </a:xfrm>
        </p:grpSpPr>
        <p:sp>
          <p:nvSpPr>
            <p:cNvPr id="110" name="Rectangle 109">
              <a:extLst>
                <a:ext uri="{FF2B5EF4-FFF2-40B4-BE49-F238E27FC236}">
                  <a16:creationId xmlns:a16="http://schemas.microsoft.com/office/drawing/2014/main" id="{75376F74-003F-4B02-AD76-2F0808C7F42A}"/>
                </a:ext>
              </a:extLst>
            </p:cNvPr>
            <p:cNvSpPr/>
            <p:nvPr/>
          </p:nvSpPr>
          <p:spPr bwMode="auto">
            <a:xfrm>
              <a:off x="3055937" y="5353763"/>
              <a:ext cx="631956" cy="636578"/>
            </a:xfrm>
            <a:prstGeom prst="rect">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225" name="Group 224">
              <a:extLst>
                <a:ext uri="{FF2B5EF4-FFF2-40B4-BE49-F238E27FC236}">
                  <a16:creationId xmlns:a16="http://schemas.microsoft.com/office/drawing/2014/main" id="{4D632D47-06D0-4AC7-B1BD-F13F2E3A7DFF}"/>
                </a:ext>
              </a:extLst>
            </p:cNvPr>
            <p:cNvGrpSpPr/>
            <p:nvPr/>
          </p:nvGrpSpPr>
          <p:grpSpPr>
            <a:xfrm>
              <a:off x="3163442" y="5480088"/>
              <a:ext cx="408534" cy="382313"/>
              <a:chOff x="11364423" y="5182110"/>
              <a:chExt cx="530223" cy="523521"/>
            </a:xfrm>
            <a:solidFill>
              <a:srgbClr val="505050"/>
            </a:solidFill>
          </p:grpSpPr>
          <p:sp>
            <p:nvSpPr>
              <p:cNvPr id="226" name="Oval 225">
                <a:extLst>
                  <a:ext uri="{FF2B5EF4-FFF2-40B4-BE49-F238E27FC236}">
                    <a16:creationId xmlns:a16="http://schemas.microsoft.com/office/drawing/2014/main" id="{C253D11D-1343-410F-8867-6FC855B0B18D}"/>
                  </a:ext>
                </a:extLst>
              </p:cNvPr>
              <p:cNvSpPr/>
              <p:nvPr/>
            </p:nvSpPr>
            <p:spPr bwMode="auto">
              <a:xfrm>
                <a:off x="11402606" y="5248431"/>
                <a:ext cx="457200" cy="457200"/>
              </a:xfrm>
              <a:prstGeom prst="ellipse">
                <a:avLst/>
              </a:prstGeom>
              <a:solidFill>
                <a:srgbClr val="FF8C00"/>
              </a:solidFill>
              <a:ln w="19050">
                <a:solidFill>
                  <a:schemeClr val="bg1"/>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solidFill>
                    <a:srgbClr val="0171C7"/>
                  </a:solidFill>
                  <a:latin typeface="Segoe UI Semilight"/>
                  <a:ea typeface="Segoe UI" pitchFamily="34" charset="0"/>
                  <a:cs typeface="Segoe UI" pitchFamily="34" charset="0"/>
                </a:endParaRPr>
              </a:p>
            </p:txBody>
          </p:sp>
          <p:sp>
            <p:nvSpPr>
              <p:cNvPr id="228" name="Oval 227">
                <a:extLst>
                  <a:ext uri="{FF2B5EF4-FFF2-40B4-BE49-F238E27FC236}">
                    <a16:creationId xmlns:a16="http://schemas.microsoft.com/office/drawing/2014/main" id="{084D4C50-8417-4A6C-A094-175946DF9388}"/>
                  </a:ext>
                </a:extLst>
              </p:cNvPr>
              <p:cNvSpPr/>
              <p:nvPr/>
            </p:nvSpPr>
            <p:spPr bwMode="auto">
              <a:xfrm>
                <a:off x="11562626" y="5182110"/>
                <a:ext cx="137160" cy="137160"/>
              </a:xfrm>
              <a:prstGeom prst="ellipse">
                <a:avLst/>
              </a:prstGeom>
              <a:solidFill>
                <a:srgbClr val="FF8C00"/>
              </a:solidFill>
              <a:ln w="19050">
                <a:solidFill>
                  <a:schemeClr val="bg1"/>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solidFill>
                    <a:srgbClr val="0171C7"/>
                  </a:solidFill>
                  <a:latin typeface="Segoe UI Semilight"/>
                  <a:ea typeface="Segoe UI" pitchFamily="34" charset="0"/>
                  <a:cs typeface="Segoe UI" pitchFamily="34" charset="0"/>
                </a:endParaRPr>
              </a:p>
            </p:txBody>
          </p:sp>
          <p:sp>
            <p:nvSpPr>
              <p:cNvPr id="229" name="Oval 228">
                <a:extLst>
                  <a:ext uri="{FF2B5EF4-FFF2-40B4-BE49-F238E27FC236}">
                    <a16:creationId xmlns:a16="http://schemas.microsoft.com/office/drawing/2014/main" id="{D1426F4A-614D-42FB-8566-6CE07B3773B5}"/>
                  </a:ext>
                </a:extLst>
              </p:cNvPr>
              <p:cNvSpPr/>
              <p:nvPr/>
            </p:nvSpPr>
            <p:spPr bwMode="auto">
              <a:xfrm>
                <a:off x="11364423" y="5521270"/>
                <a:ext cx="137160" cy="137160"/>
              </a:xfrm>
              <a:prstGeom prst="ellipse">
                <a:avLst/>
              </a:prstGeom>
              <a:solidFill>
                <a:srgbClr val="FF8C00"/>
              </a:solidFill>
              <a:ln w="19050">
                <a:solidFill>
                  <a:schemeClr val="bg1"/>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solidFill>
                    <a:srgbClr val="0171C7"/>
                  </a:solidFill>
                  <a:latin typeface="Segoe UI Semilight"/>
                  <a:ea typeface="Segoe UI" pitchFamily="34" charset="0"/>
                  <a:cs typeface="Segoe UI" pitchFamily="34" charset="0"/>
                </a:endParaRPr>
              </a:p>
            </p:txBody>
          </p:sp>
          <p:sp>
            <p:nvSpPr>
              <p:cNvPr id="231" name="Oval 230">
                <a:extLst>
                  <a:ext uri="{FF2B5EF4-FFF2-40B4-BE49-F238E27FC236}">
                    <a16:creationId xmlns:a16="http://schemas.microsoft.com/office/drawing/2014/main" id="{9DB60579-2DED-40F3-B7FD-2127B23E967D}"/>
                  </a:ext>
                </a:extLst>
              </p:cNvPr>
              <p:cNvSpPr/>
              <p:nvPr/>
            </p:nvSpPr>
            <p:spPr bwMode="auto">
              <a:xfrm>
                <a:off x="11757486" y="5521270"/>
                <a:ext cx="137160" cy="137160"/>
              </a:xfrm>
              <a:prstGeom prst="ellipse">
                <a:avLst/>
              </a:prstGeom>
              <a:solidFill>
                <a:srgbClr val="FF8C00"/>
              </a:solidFill>
              <a:ln w="19050">
                <a:solidFill>
                  <a:schemeClr val="bg1"/>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solidFill>
                    <a:srgbClr val="0171C7"/>
                  </a:solidFill>
                  <a:latin typeface="Segoe UI Semilight"/>
                  <a:ea typeface="Segoe UI" pitchFamily="34" charset="0"/>
                  <a:cs typeface="Segoe UI" pitchFamily="34" charset="0"/>
                </a:endParaRPr>
              </a:p>
            </p:txBody>
          </p:sp>
        </p:grpSp>
        <p:sp>
          <p:nvSpPr>
            <p:cNvPr id="232" name="Title 1">
              <a:extLst>
                <a:ext uri="{FF2B5EF4-FFF2-40B4-BE49-F238E27FC236}">
                  <a16:creationId xmlns:a16="http://schemas.microsoft.com/office/drawing/2014/main" id="{C593EB6D-87ED-4D0D-821F-2649526A1ABB}"/>
                </a:ext>
              </a:extLst>
            </p:cNvPr>
            <p:cNvSpPr txBox="1">
              <a:spLocks/>
            </p:cNvSpPr>
            <p:nvPr/>
          </p:nvSpPr>
          <p:spPr>
            <a:xfrm>
              <a:off x="2425329" y="6095205"/>
              <a:ext cx="1886268" cy="339989"/>
            </a:xfrm>
            <a:prstGeom prst="rect">
              <a:avLst/>
            </a:prstGeom>
            <a:ln>
              <a:noFill/>
            </a:ln>
          </p:spPr>
          <p:txBody>
            <a:bodyPr vert="horz" lIns="91375" tIns="45688" rIns="91375" bIns="45688"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3523">
                <a:lnSpc>
                  <a:spcPct val="100000"/>
                </a:lnSpc>
                <a:defRPr/>
              </a:pPr>
              <a:r>
                <a:rPr lang="en-US" sz="1600" dirty="0">
                  <a:solidFill>
                    <a:srgbClr val="2C292A"/>
                  </a:solidFill>
                  <a:latin typeface="Segoe UI Semibold" panose="020B0702040204020203" pitchFamily="34" charset="0"/>
                  <a:cs typeface="Segoe UI" panose="020B0502040204020203" pitchFamily="34" charset="0"/>
                </a:rPr>
                <a:t>HR </a:t>
              </a:r>
            </a:p>
          </p:txBody>
        </p:sp>
      </p:grpSp>
      <p:grpSp>
        <p:nvGrpSpPr>
          <p:cNvPr id="30" name="Group 29">
            <a:extLst>
              <a:ext uri="{FF2B5EF4-FFF2-40B4-BE49-F238E27FC236}">
                <a16:creationId xmlns:a16="http://schemas.microsoft.com/office/drawing/2014/main" id="{992AA56E-9FE9-4790-BCB2-4C21F9176896}"/>
              </a:ext>
            </a:extLst>
          </p:cNvPr>
          <p:cNvGrpSpPr/>
          <p:nvPr/>
        </p:nvGrpSpPr>
        <p:grpSpPr>
          <a:xfrm>
            <a:off x="4485676" y="2269977"/>
            <a:ext cx="1841700" cy="908925"/>
            <a:chOff x="4575390" y="2314830"/>
            <a:chExt cx="1878896" cy="927282"/>
          </a:xfrm>
        </p:grpSpPr>
        <p:sp>
          <p:nvSpPr>
            <p:cNvPr id="139" name="Rectangle: Rounded Corners 138">
              <a:extLst>
                <a:ext uri="{FF2B5EF4-FFF2-40B4-BE49-F238E27FC236}">
                  <a16:creationId xmlns:a16="http://schemas.microsoft.com/office/drawing/2014/main" id="{ED906BE5-76E9-4B4E-A53F-1577982B97E6}"/>
                </a:ext>
              </a:extLst>
            </p:cNvPr>
            <p:cNvSpPr/>
            <p:nvPr/>
          </p:nvSpPr>
          <p:spPr bwMode="auto">
            <a:xfrm>
              <a:off x="5221730" y="2654302"/>
              <a:ext cx="567495" cy="587810"/>
            </a:xfrm>
            <a:prstGeom prst="round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68" name="Freeform 33"/>
            <p:cNvSpPr>
              <a:spLocks noChangeAspect="1" noEditPoints="1"/>
            </p:cNvSpPr>
            <p:nvPr/>
          </p:nvSpPr>
          <p:spPr bwMode="black">
            <a:xfrm>
              <a:off x="5372178" y="2827940"/>
              <a:ext cx="267031" cy="189944"/>
            </a:xfrm>
            <a:custGeom>
              <a:avLst/>
              <a:gdLst>
                <a:gd name="T0" fmla="*/ 0 w 1871"/>
                <a:gd name="T1" fmla="*/ 1139 h 1330"/>
                <a:gd name="T2" fmla="*/ 1871 w 1871"/>
                <a:gd name="T3" fmla="*/ 1139 h 1330"/>
                <a:gd name="T4" fmla="*/ 1871 w 1871"/>
                <a:gd name="T5" fmla="*/ 1330 h 1330"/>
                <a:gd name="T6" fmla="*/ 0 w 1871"/>
                <a:gd name="T7" fmla="*/ 1330 h 1330"/>
                <a:gd name="T8" fmla="*/ 0 w 1871"/>
                <a:gd name="T9" fmla="*/ 1139 h 1330"/>
                <a:gd name="T10" fmla="*/ 1870 w 1871"/>
                <a:gd name="T11" fmla="*/ 0 h 1330"/>
                <a:gd name="T12" fmla="*/ 1829 w 1871"/>
                <a:gd name="T13" fmla="*/ 312 h 1330"/>
                <a:gd name="T14" fmla="*/ 1766 w 1871"/>
                <a:gd name="T15" fmla="*/ 249 h 1330"/>
                <a:gd name="T16" fmla="*/ 1118 w 1871"/>
                <a:gd name="T17" fmla="*/ 897 h 1330"/>
                <a:gd name="T18" fmla="*/ 1115 w 1871"/>
                <a:gd name="T19" fmla="*/ 894 h 1330"/>
                <a:gd name="T20" fmla="*/ 1112 w 1871"/>
                <a:gd name="T21" fmla="*/ 897 h 1330"/>
                <a:gd name="T22" fmla="*/ 951 w 1871"/>
                <a:gd name="T23" fmla="*/ 736 h 1330"/>
                <a:gd name="T24" fmla="*/ 951 w 1871"/>
                <a:gd name="T25" fmla="*/ 737 h 1330"/>
                <a:gd name="T26" fmla="*/ 710 w 1871"/>
                <a:gd name="T27" fmla="*/ 496 h 1330"/>
                <a:gd name="T28" fmla="*/ 175 w 1871"/>
                <a:gd name="T29" fmla="*/ 1032 h 1330"/>
                <a:gd name="T30" fmla="*/ 171 w 1871"/>
                <a:gd name="T31" fmla="*/ 1037 h 1330"/>
                <a:gd name="T32" fmla="*/ 166 w 1871"/>
                <a:gd name="T33" fmla="*/ 1041 h 1330"/>
                <a:gd name="T34" fmla="*/ 161 w 1871"/>
                <a:gd name="T35" fmla="*/ 1046 h 1330"/>
                <a:gd name="T36" fmla="*/ 160 w 1871"/>
                <a:gd name="T37" fmla="*/ 1045 h 1330"/>
                <a:gd name="T38" fmla="*/ 140 w 1871"/>
                <a:gd name="T39" fmla="*/ 1059 h 1330"/>
                <a:gd name="T40" fmla="*/ 101 w 1871"/>
                <a:gd name="T41" fmla="*/ 1066 h 1330"/>
                <a:gd name="T42" fmla="*/ 1 w 1871"/>
                <a:gd name="T43" fmla="*/ 967 h 1330"/>
                <a:gd name="T44" fmla="*/ 9 w 1871"/>
                <a:gd name="T45" fmla="*/ 928 h 1330"/>
                <a:gd name="T46" fmla="*/ 23 w 1871"/>
                <a:gd name="T47" fmla="*/ 908 h 1330"/>
                <a:gd name="T48" fmla="*/ 19 w 1871"/>
                <a:gd name="T49" fmla="*/ 905 h 1330"/>
                <a:gd name="T50" fmla="*/ 707 w 1871"/>
                <a:gd name="T51" fmla="*/ 217 h 1330"/>
                <a:gd name="T52" fmla="*/ 710 w 1871"/>
                <a:gd name="T53" fmla="*/ 220 h 1330"/>
                <a:gd name="T54" fmla="*/ 713 w 1871"/>
                <a:gd name="T55" fmla="*/ 217 h 1330"/>
                <a:gd name="T56" fmla="*/ 874 w 1871"/>
                <a:gd name="T57" fmla="*/ 378 h 1330"/>
                <a:gd name="T58" fmla="*/ 874 w 1871"/>
                <a:gd name="T59" fmla="*/ 377 h 1330"/>
                <a:gd name="T60" fmla="*/ 1115 w 1871"/>
                <a:gd name="T61" fmla="*/ 618 h 1330"/>
                <a:gd name="T62" fmla="*/ 1625 w 1871"/>
                <a:gd name="T63" fmla="*/ 108 h 1330"/>
                <a:gd name="T64" fmla="*/ 1558 w 1871"/>
                <a:gd name="T65" fmla="*/ 41 h 1330"/>
                <a:gd name="T66" fmla="*/ 1870 w 1871"/>
                <a:gd name="T67" fmla="*/ 0 h 1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71" h="1330">
                  <a:moveTo>
                    <a:pt x="0" y="1139"/>
                  </a:moveTo>
                  <a:cubicBezTo>
                    <a:pt x="1871" y="1139"/>
                    <a:pt x="1871" y="1139"/>
                    <a:pt x="1871" y="1139"/>
                  </a:cubicBezTo>
                  <a:cubicBezTo>
                    <a:pt x="1871" y="1330"/>
                    <a:pt x="1871" y="1330"/>
                    <a:pt x="1871" y="1330"/>
                  </a:cubicBezTo>
                  <a:cubicBezTo>
                    <a:pt x="0" y="1330"/>
                    <a:pt x="0" y="1330"/>
                    <a:pt x="0" y="1330"/>
                  </a:cubicBezTo>
                  <a:cubicBezTo>
                    <a:pt x="0" y="1139"/>
                    <a:pt x="0" y="1139"/>
                    <a:pt x="0" y="1139"/>
                  </a:cubicBezTo>
                  <a:close/>
                  <a:moveTo>
                    <a:pt x="1870" y="0"/>
                  </a:moveTo>
                  <a:cubicBezTo>
                    <a:pt x="1829" y="312"/>
                    <a:pt x="1829" y="312"/>
                    <a:pt x="1829" y="312"/>
                  </a:cubicBezTo>
                  <a:cubicBezTo>
                    <a:pt x="1766" y="249"/>
                    <a:pt x="1766" y="249"/>
                    <a:pt x="1766" y="249"/>
                  </a:cubicBezTo>
                  <a:cubicBezTo>
                    <a:pt x="1118" y="897"/>
                    <a:pt x="1118" y="897"/>
                    <a:pt x="1118" y="897"/>
                  </a:cubicBezTo>
                  <a:cubicBezTo>
                    <a:pt x="1115" y="894"/>
                    <a:pt x="1115" y="894"/>
                    <a:pt x="1115" y="894"/>
                  </a:cubicBezTo>
                  <a:cubicBezTo>
                    <a:pt x="1112" y="897"/>
                    <a:pt x="1112" y="897"/>
                    <a:pt x="1112" y="897"/>
                  </a:cubicBezTo>
                  <a:cubicBezTo>
                    <a:pt x="951" y="736"/>
                    <a:pt x="951" y="736"/>
                    <a:pt x="951" y="736"/>
                  </a:cubicBezTo>
                  <a:cubicBezTo>
                    <a:pt x="951" y="737"/>
                    <a:pt x="951" y="737"/>
                    <a:pt x="951" y="737"/>
                  </a:cubicBezTo>
                  <a:cubicBezTo>
                    <a:pt x="710" y="496"/>
                    <a:pt x="710" y="496"/>
                    <a:pt x="710" y="496"/>
                  </a:cubicBezTo>
                  <a:cubicBezTo>
                    <a:pt x="175" y="1032"/>
                    <a:pt x="175" y="1032"/>
                    <a:pt x="175" y="1032"/>
                  </a:cubicBezTo>
                  <a:cubicBezTo>
                    <a:pt x="171" y="1037"/>
                    <a:pt x="171" y="1037"/>
                    <a:pt x="171" y="1037"/>
                  </a:cubicBezTo>
                  <a:cubicBezTo>
                    <a:pt x="166" y="1041"/>
                    <a:pt x="166" y="1041"/>
                    <a:pt x="166" y="1041"/>
                  </a:cubicBezTo>
                  <a:cubicBezTo>
                    <a:pt x="161" y="1046"/>
                    <a:pt x="161" y="1046"/>
                    <a:pt x="161" y="1046"/>
                  </a:cubicBezTo>
                  <a:cubicBezTo>
                    <a:pt x="160" y="1045"/>
                    <a:pt x="160" y="1045"/>
                    <a:pt x="160" y="1045"/>
                  </a:cubicBezTo>
                  <a:cubicBezTo>
                    <a:pt x="140" y="1059"/>
                    <a:pt x="140" y="1059"/>
                    <a:pt x="140" y="1059"/>
                  </a:cubicBezTo>
                  <a:cubicBezTo>
                    <a:pt x="128" y="1064"/>
                    <a:pt x="115" y="1066"/>
                    <a:pt x="101" y="1066"/>
                  </a:cubicBezTo>
                  <a:cubicBezTo>
                    <a:pt x="46" y="1066"/>
                    <a:pt x="1" y="1022"/>
                    <a:pt x="1" y="967"/>
                  </a:cubicBezTo>
                  <a:cubicBezTo>
                    <a:pt x="1" y="953"/>
                    <a:pt x="4" y="940"/>
                    <a:pt x="9" y="928"/>
                  </a:cubicBezTo>
                  <a:cubicBezTo>
                    <a:pt x="23" y="908"/>
                    <a:pt x="23" y="908"/>
                    <a:pt x="23" y="908"/>
                  </a:cubicBezTo>
                  <a:cubicBezTo>
                    <a:pt x="19" y="905"/>
                    <a:pt x="19" y="905"/>
                    <a:pt x="19" y="905"/>
                  </a:cubicBezTo>
                  <a:cubicBezTo>
                    <a:pt x="707" y="217"/>
                    <a:pt x="707" y="217"/>
                    <a:pt x="707" y="217"/>
                  </a:cubicBezTo>
                  <a:cubicBezTo>
                    <a:pt x="710" y="220"/>
                    <a:pt x="710" y="220"/>
                    <a:pt x="710" y="220"/>
                  </a:cubicBezTo>
                  <a:cubicBezTo>
                    <a:pt x="713" y="217"/>
                    <a:pt x="713" y="217"/>
                    <a:pt x="713" y="217"/>
                  </a:cubicBezTo>
                  <a:cubicBezTo>
                    <a:pt x="874" y="378"/>
                    <a:pt x="874" y="378"/>
                    <a:pt x="874" y="378"/>
                  </a:cubicBezTo>
                  <a:cubicBezTo>
                    <a:pt x="874" y="377"/>
                    <a:pt x="874" y="377"/>
                    <a:pt x="874" y="377"/>
                  </a:cubicBezTo>
                  <a:cubicBezTo>
                    <a:pt x="1115" y="618"/>
                    <a:pt x="1115" y="618"/>
                    <a:pt x="1115" y="618"/>
                  </a:cubicBezTo>
                  <a:cubicBezTo>
                    <a:pt x="1625" y="108"/>
                    <a:pt x="1625" y="108"/>
                    <a:pt x="1625" y="108"/>
                  </a:cubicBezTo>
                  <a:cubicBezTo>
                    <a:pt x="1558" y="41"/>
                    <a:pt x="1558" y="41"/>
                    <a:pt x="1558" y="41"/>
                  </a:cubicBezTo>
                  <a:cubicBezTo>
                    <a:pt x="1870" y="0"/>
                    <a:pt x="1870" y="0"/>
                    <a:pt x="1870" y="0"/>
                  </a:cubicBezTo>
                  <a:close/>
                </a:path>
              </a:pathLst>
            </a:custGeom>
            <a:solidFill>
              <a:schemeClr val="bg1"/>
            </a:solidFill>
            <a:ln>
              <a:noFill/>
            </a:ln>
          </p:spPr>
          <p:txBody>
            <a:bodyPr vert="horz" wrap="square" lIns="89604" tIns="44802" rIns="89604" bIns="44802" numCol="1" anchor="t" anchorCtr="0" compatLnSpc="1">
              <a:prstTxWarp prst="textNoShape">
                <a:avLst/>
              </a:prstTxWarp>
            </a:bodyPr>
            <a:lstStyle/>
            <a:p>
              <a:pPr defTabSz="913841">
                <a:defRPr/>
              </a:pPr>
              <a:endParaRPr lang="en-US" sz="1765" kern="0">
                <a:solidFill>
                  <a:srgbClr val="505050"/>
                </a:solidFill>
                <a:latin typeface="Segoe UI"/>
              </a:endParaRPr>
            </a:p>
          </p:txBody>
        </p:sp>
        <p:sp>
          <p:nvSpPr>
            <p:cNvPr id="237" name="Title 1">
              <a:extLst>
                <a:ext uri="{FF2B5EF4-FFF2-40B4-BE49-F238E27FC236}">
                  <a16:creationId xmlns:a16="http://schemas.microsoft.com/office/drawing/2014/main" id="{A1EC9845-D99C-4DAC-ADFF-C81394AD9406}"/>
                </a:ext>
              </a:extLst>
            </p:cNvPr>
            <p:cNvSpPr txBox="1">
              <a:spLocks/>
            </p:cNvSpPr>
            <p:nvPr/>
          </p:nvSpPr>
          <p:spPr>
            <a:xfrm>
              <a:off x="4575390" y="2314830"/>
              <a:ext cx="1878896" cy="339989"/>
            </a:xfrm>
            <a:prstGeom prst="rect">
              <a:avLst/>
            </a:prstGeom>
            <a:ln>
              <a:noFill/>
            </a:ln>
          </p:spPr>
          <p:txBody>
            <a:bodyPr vert="horz" lIns="91375" tIns="45688" rIns="91375" bIns="45688"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defTabSz="913523">
                <a:lnSpc>
                  <a:spcPct val="100000"/>
                </a:lnSpc>
                <a:defRPr/>
              </a:pPr>
              <a:r>
                <a:rPr lang="en-US" sz="1600" dirty="0">
                  <a:solidFill>
                    <a:srgbClr val="2C292A"/>
                  </a:solidFill>
                  <a:latin typeface="Segoe UI Semibold" panose="020B0702040204020203" pitchFamily="34" charset="0"/>
                  <a:cs typeface="Segoe UI" panose="020B0502040204020203" pitchFamily="34" charset="0"/>
                </a:rPr>
                <a:t>Quarterly reports</a:t>
              </a:r>
            </a:p>
          </p:txBody>
        </p:sp>
      </p:grpSp>
      <p:grpSp>
        <p:nvGrpSpPr>
          <p:cNvPr id="19" name="Group 18">
            <a:extLst>
              <a:ext uri="{FF2B5EF4-FFF2-40B4-BE49-F238E27FC236}">
                <a16:creationId xmlns:a16="http://schemas.microsoft.com/office/drawing/2014/main" id="{66A46930-BFD9-4567-A40A-4BB317D6A400}"/>
              </a:ext>
            </a:extLst>
          </p:cNvPr>
          <p:cNvGrpSpPr/>
          <p:nvPr/>
        </p:nvGrpSpPr>
        <p:grpSpPr>
          <a:xfrm>
            <a:off x="10541582" y="1232716"/>
            <a:ext cx="1619382" cy="1356796"/>
            <a:chOff x="10753604" y="1256618"/>
            <a:chExt cx="1652089" cy="1384199"/>
          </a:xfrm>
        </p:grpSpPr>
        <p:sp>
          <p:nvSpPr>
            <p:cNvPr id="25" name="Pentagon 24">
              <a:extLst>
                <a:ext uri="{FF2B5EF4-FFF2-40B4-BE49-F238E27FC236}">
                  <a16:creationId xmlns:a16="http://schemas.microsoft.com/office/drawing/2014/main" id="{8D975F7E-188C-499C-B328-894ABDAA067F}"/>
                </a:ext>
              </a:extLst>
            </p:cNvPr>
            <p:cNvSpPr/>
            <p:nvPr/>
          </p:nvSpPr>
          <p:spPr bwMode="auto">
            <a:xfrm>
              <a:off x="11190287" y="1256618"/>
              <a:ext cx="875178" cy="839699"/>
            </a:xfrm>
            <a:prstGeom prst="pentagon">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95" name="Title 1">
              <a:extLst>
                <a:ext uri="{FF2B5EF4-FFF2-40B4-BE49-F238E27FC236}">
                  <a16:creationId xmlns:a16="http://schemas.microsoft.com/office/drawing/2014/main" id="{37C21E86-4021-4CB1-B513-233C26A2B48C}"/>
                </a:ext>
              </a:extLst>
            </p:cNvPr>
            <p:cNvSpPr txBox="1">
              <a:spLocks/>
            </p:cNvSpPr>
            <p:nvPr/>
          </p:nvSpPr>
          <p:spPr>
            <a:xfrm>
              <a:off x="10753604" y="2147074"/>
              <a:ext cx="1652089" cy="493743"/>
            </a:xfrm>
            <a:prstGeom prst="rect">
              <a:avLst/>
            </a:prstGeom>
            <a:ln>
              <a:noFill/>
            </a:ln>
          </p:spPr>
          <p:txBody>
            <a:bodyPr vert="horz" lIns="91375" tIns="45688" rIns="91375" bIns="45688"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3523">
                <a:lnSpc>
                  <a:spcPct val="100000"/>
                </a:lnSpc>
                <a:defRPr/>
              </a:pPr>
              <a:r>
                <a:rPr lang="en-US" sz="1600" dirty="0">
                  <a:solidFill>
                    <a:srgbClr val="2C292A"/>
                  </a:solidFill>
                  <a:latin typeface="Segoe UI Semibold" panose="020B0702040204020203" pitchFamily="34" charset="0"/>
                  <a:cs typeface="Segoe UI" panose="020B0502040204020203" pitchFamily="34" charset="0"/>
                </a:rPr>
                <a:t>Company-wide</a:t>
              </a:r>
            </a:p>
          </p:txBody>
        </p:sp>
        <p:grpSp>
          <p:nvGrpSpPr>
            <p:cNvPr id="212" name="Group 8">
              <a:extLst>
                <a:ext uri="{FF2B5EF4-FFF2-40B4-BE49-F238E27FC236}">
                  <a16:creationId xmlns:a16="http://schemas.microsoft.com/office/drawing/2014/main" id="{4264760E-6BF4-4AFD-A79E-FE96926C0F98}"/>
                </a:ext>
              </a:extLst>
            </p:cNvPr>
            <p:cNvGrpSpPr>
              <a:grpSpLocks noChangeAspect="1"/>
            </p:cNvGrpSpPr>
            <p:nvPr/>
          </p:nvGrpSpPr>
          <p:grpSpPr bwMode="auto">
            <a:xfrm>
              <a:off x="11407373" y="1501643"/>
              <a:ext cx="388932" cy="424600"/>
              <a:chOff x="1536" y="1515"/>
              <a:chExt cx="229" cy="250"/>
            </a:xfrm>
          </p:grpSpPr>
          <p:sp>
            <p:nvSpPr>
              <p:cNvPr id="213" name="Oval 9">
                <a:extLst>
                  <a:ext uri="{FF2B5EF4-FFF2-40B4-BE49-F238E27FC236}">
                    <a16:creationId xmlns:a16="http://schemas.microsoft.com/office/drawing/2014/main" id="{C7D4CCCB-8F36-461E-B4D6-55D120C84AF6}"/>
                  </a:ext>
                </a:extLst>
              </p:cNvPr>
              <p:cNvSpPr>
                <a:spLocks noChangeArrowheads="1"/>
              </p:cNvSpPr>
              <p:nvPr/>
            </p:nvSpPr>
            <p:spPr bwMode="auto">
              <a:xfrm>
                <a:off x="1555" y="1617"/>
                <a:ext cx="86" cy="86"/>
              </a:xfrm>
              <a:prstGeom prst="ellipse">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92" tIns="44796" rIns="89592" bIns="44796" numCol="1" anchor="t" anchorCtr="0" compatLnSpc="1">
                <a:prstTxWarp prst="textNoShape">
                  <a:avLst/>
                </a:prstTxWarp>
              </a:bodyPr>
              <a:lstStyle/>
              <a:p>
                <a:pPr defTabSz="913665">
                  <a:defRPr/>
                </a:pPr>
                <a:endParaRPr lang="en-US" sz="1765">
                  <a:solidFill>
                    <a:srgbClr val="505050"/>
                  </a:solidFill>
                  <a:latin typeface="Segoe UI Semilight"/>
                </a:endParaRPr>
              </a:p>
            </p:txBody>
          </p:sp>
          <p:sp>
            <p:nvSpPr>
              <p:cNvPr id="215" name="Freeform 10">
                <a:extLst>
                  <a:ext uri="{FF2B5EF4-FFF2-40B4-BE49-F238E27FC236}">
                    <a16:creationId xmlns:a16="http://schemas.microsoft.com/office/drawing/2014/main" id="{88192302-89BA-4339-ADB0-9B0949236A0D}"/>
                  </a:ext>
                </a:extLst>
              </p:cNvPr>
              <p:cNvSpPr>
                <a:spLocks/>
              </p:cNvSpPr>
              <p:nvPr/>
            </p:nvSpPr>
            <p:spPr bwMode="auto">
              <a:xfrm>
                <a:off x="1536" y="1703"/>
                <a:ext cx="125" cy="62"/>
              </a:xfrm>
              <a:custGeom>
                <a:avLst/>
                <a:gdLst>
                  <a:gd name="T0" fmla="*/ 0 w 172"/>
                  <a:gd name="T1" fmla="*/ 86 h 86"/>
                  <a:gd name="T2" fmla="*/ 86 w 172"/>
                  <a:gd name="T3" fmla="*/ 0 h 86"/>
                  <a:gd name="T4" fmla="*/ 172 w 172"/>
                  <a:gd name="T5" fmla="*/ 86 h 86"/>
                </a:gdLst>
                <a:ahLst/>
                <a:cxnLst>
                  <a:cxn ang="0">
                    <a:pos x="T0" y="T1"/>
                  </a:cxn>
                  <a:cxn ang="0">
                    <a:pos x="T2" y="T3"/>
                  </a:cxn>
                  <a:cxn ang="0">
                    <a:pos x="T4" y="T5"/>
                  </a:cxn>
                </a:cxnLst>
                <a:rect l="0" t="0" r="r" b="b"/>
                <a:pathLst>
                  <a:path w="172" h="86">
                    <a:moveTo>
                      <a:pt x="0" y="86"/>
                    </a:moveTo>
                    <a:cubicBezTo>
                      <a:pt x="0" y="39"/>
                      <a:pt x="38" y="0"/>
                      <a:pt x="86" y="0"/>
                    </a:cubicBezTo>
                    <a:cubicBezTo>
                      <a:pt x="133" y="0"/>
                      <a:pt x="172" y="39"/>
                      <a:pt x="172" y="86"/>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92" tIns="44796" rIns="89592" bIns="44796" numCol="1" anchor="t" anchorCtr="0" compatLnSpc="1">
                <a:prstTxWarp prst="textNoShape">
                  <a:avLst/>
                </a:prstTxWarp>
              </a:bodyPr>
              <a:lstStyle/>
              <a:p>
                <a:pPr defTabSz="913665">
                  <a:defRPr/>
                </a:pPr>
                <a:endParaRPr lang="en-US" sz="1765">
                  <a:solidFill>
                    <a:srgbClr val="505050"/>
                  </a:solidFill>
                  <a:latin typeface="Segoe UI Semilight"/>
                </a:endParaRPr>
              </a:p>
            </p:txBody>
          </p:sp>
          <p:sp>
            <p:nvSpPr>
              <p:cNvPr id="216" name="Oval 11">
                <a:extLst>
                  <a:ext uri="{FF2B5EF4-FFF2-40B4-BE49-F238E27FC236}">
                    <a16:creationId xmlns:a16="http://schemas.microsoft.com/office/drawing/2014/main" id="{472A3E47-A2C2-408E-A3E1-D8D30AA8EB69}"/>
                  </a:ext>
                </a:extLst>
              </p:cNvPr>
              <p:cNvSpPr>
                <a:spLocks noChangeArrowheads="1"/>
              </p:cNvSpPr>
              <p:nvPr/>
            </p:nvSpPr>
            <p:spPr bwMode="auto">
              <a:xfrm>
                <a:off x="1660" y="1515"/>
                <a:ext cx="85" cy="86"/>
              </a:xfrm>
              <a:prstGeom prst="ellipse">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92" tIns="44796" rIns="89592" bIns="44796" numCol="1" anchor="t" anchorCtr="0" compatLnSpc="1">
                <a:prstTxWarp prst="textNoShape">
                  <a:avLst/>
                </a:prstTxWarp>
              </a:bodyPr>
              <a:lstStyle/>
              <a:p>
                <a:pPr defTabSz="913665">
                  <a:defRPr/>
                </a:pPr>
                <a:endParaRPr lang="en-US" sz="1765">
                  <a:solidFill>
                    <a:srgbClr val="505050"/>
                  </a:solidFill>
                  <a:latin typeface="Segoe UI Semilight"/>
                </a:endParaRPr>
              </a:p>
            </p:txBody>
          </p:sp>
          <p:sp>
            <p:nvSpPr>
              <p:cNvPr id="218" name="Freeform 12">
                <a:extLst>
                  <a:ext uri="{FF2B5EF4-FFF2-40B4-BE49-F238E27FC236}">
                    <a16:creationId xmlns:a16="http://schemas.microsoft.com/office/drawing/2014/main" id="{107EDAB8-7035-44B2-AB59-5CCBE15331DB}"/>
                  </a:ext>
                </a:extLst>
              </p:cNvPr>
              <p:cNvSpPr>
                <a:spLocks/>
              </p:cNvSpPr>
              <p:nvPr/>
            </p:nvSpPr>
            <p:spPr bwMode="auto">
              <a:xfrm>
                <a:off x="1641" y="1601"/>
                <a:ext cx="124" cy="62"/>
              </a:xfrm>
              <a:custGeom>
                <a:avLst/>
                <a:gdLst>
                  <a:gd name="T0" fmla="*/ 0 w 172"/>
                  <a:gd name="T1" fmla="*/ 86 h 86"/>
                  <a:gd name="T2" fmla="*/ 86 w 172"/>
                  <a:gd name="T3" fmla="*/ 0 h 86"/>
                  <a:gd name="T4" fmla="*/ 172 w 172"/>
                  <a:gd name="T5" fmla="*/ 86 h 86"/>
                </a:gdLst>
                <a:ahLst/>
                <a:cxnLst>
                  <a:cxn ang="0">
                    <a:pos x="T0" y="T1"/>
                  </a:cxn>
                  <a:cxn ang="0">
                    <a:pos x="T2" y="T3"/>
                  </a:cxn>
                  <a:cxn ang="0">
                    <a:pos x="T4" y="T5"/>
                  </a:cxn>
                </a:cxnLst>
                <a:rect l="0" t="0" r="r" b="b"/>
                <a:pathLst>
                  <a:path w="172" h="86">
                    <a:moveTo>
                      <a:pt x="0" y="86"/>
                    </a:moveTo>
                    <a:cubicBezTo>
                      <a:pt x="0" y="39"/>
                      <a:pt x="38" y="0"/>
                      <a:pt x="86" y="0"/>
                    </a:cubicBezTo>
                    <a:cubicBezTo>
                      <a:pt x="133" y="0"/>
                      <a:pt x="172" y="39"/>
                      <a:pt x="172" y="86"/>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92" tIns="44796" rIns="89592" bIns="44796" numCol="1" anchor="t" anchorCtr="0" compatLnSpc="1">
                <a:prstTxWarp prst="textNoShape">
                  <a:avLst/>
                </a:prstTxWarp>
              </a:bodyPr>
              <a:lstStyle/>
              <a:p>
                <a:pPr defTabSz="913665">
                  <a:defRPr/>
                </a:pPr>
                <a:endParaRPr lang="en-US" sz="1765">
                  <a:solidFill>
                    <a:srgbClr val="505050"/>
                  </a:solidFill>
                  <a:latin typeface="Segoe UI Semilight"/>
                </a:endParaRPr>
              </a:p>
            </p:txBody>
          </p:sp>
        </p:grpSp>
      </p:grpSp>
      <p:cxnSp>
        <p:nvCxnSpPr>
          <p:cNvPr id="219" name="Straight Connector 218">
            <a:extLst>
              <a:ext uri="{FF2B5EF4-FFF2-40B4-BE49-F238E27FC236}">
                <a16:creationId xmlns:a16="http://schemas.microsoft.com/office/drawing/2014/main" id="{F0998110-1D61-4F7E-8E6D-77EBC453F468}"/>
              </a:ext>
            </a:extLst>
          </p:cNvPr>
          <p:cNvCxnSpPr>
            <a:cxnSpLocks/>
            <a:stCxn id="141" idx="0"/>
            <a:endCxn id="120" idx="2"/>
          </p:cNvCxnSpPr>
          <p:nvPr/>
        </p:nvCxnSpPr>
        <p:spPr>
          <a:xfrm flipH="1" flipV="1">
            <a:off x="7376713" y="2511602"/>
            <a:ext cx="587853" cy="225841"/>
          </a:xfrm>
          <a:prstGeom prst="line">
            <a:avLst/>
          </a:prstGeom>
          <a:ln w="2857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4" name="Straight Connector 243">
            <a:extLst>
              <a:ext uri="{FF2B5EF4-FFF2-40B4-BE49-F238E27FC236}">
                <a16:creationId xmlns:a16="http://schemas.microsoft.com/office/drawing/2014/main" id="{B7A90492-1FE2-474E-9BC6-FB55A8180802}"/>
              </a:ext>
            </a:extLst>
          </p:cNvPr>
          <p:cNvCxnSpPr>
            <a:cxnSpLocks/>
            <a:stCxn id="142" idx="0"/>
            <a:endCxn id="120" idx="2"/>
          </p:cNvCxnSpPr>
          <p:nvPr/>
        </p:nvCxnSpPr>
        <p:spPr>
          <a:xfrm flipV="1">
            <a:off x="6812055" y="2511602"/>
            <a:ext cx="564658" cy="222729"/>
          </a:xfrm>
          <a:prstGeom prst="line">
            <a:avLst/>
          </a:prstGeom>
          <a:ln w="2857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7" name="Straight Connector 266">
            <a:extLst>
              <a:ext uri="{FF2B5EF4-FFF2-40B4-BE49-F238E27FC236}">
                <a16:creationId xmlns:a16="http://schemas.microsoft.com/office/drawing/2014/main" id="{6914DBBB-9732-495F-800D-D23B854692AC}"/>
              </a:ext>
            </a:extLst>
          </p:cNvPr>
          <p:cNvCxnSpPr>
            <a:cxnSpLocks/>
            <a:stCxn id="110" idx="0"/>
            <a:endCxn id="133" idx="3"/>
          </p:cNvCxnSpPr>
          <p:nvPr/>
        </p:nvCxnSpPr>
        <p:spPr>
          <a:xfrm flipH="1" flipV="1">
            <a:off x="3193225" y="4591786"/>
            <a:ext cx="112802" cy="656964"/>
          </a:xfrm>
          <a:prstGeom prst="line">
            <a:avLst/>
          </a:prstGeom>
          <a:ln w="2857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39" name="Group 238">
            <a:extLst>
              <a:ext uri="{FF2B5EF4-FFF2-40B4-BE49-F238E27FC236}">
                <a16:creationId xmlns:a16="http://schemas.microsoft.com/office/drawing/2014/main" id="{755BC2DD-9DBE-4CB6-A255-F8DC222FFD03}"/>
              </a:ext>
            </a:extLst>
          </p:cNvPr>
          <p:cNvGrpSpPr/>
          <p:nvPr/>
        </p:nvGrpSpPr>
        <p:grpSpPr>
          <a:xfrm>
            <a:off x="2233129" y="4303700"/>
            <a:ext cx="1245257" cy="847917"/>
            <a:chOff x="2232580" y="4303823"/>
            <a:chExt cx="1245434" cy="848037"/>
          </a:xfrm>
        </p:grpSpPr>
        <p:sp>
          <p:nvSpPr>
            <p:cNvPr id="133" name="Rectangle: Rounded Corners 132">
              <a:extLst>
                <a:ext uri="{FF2B5EF4-FFF2-40B4-BE49-F238E27FC236}">
                  <a16:creationId xmlns:a16="http://schemas.microsoft.com/office/drawing/2014/main" id="{1A5EB76A-9255-4F1F-8A24-9388E1ADC6FF}"/>
                </a:ext>
              </a:extLst>
            </p:cNvPr>
            <p:cNvSpPr/>
            <p:nvPr/>
          </p:nvSpPr>
          <p:spPr bwMode="auto">
            <a:xfrm>
              <a:off x="2636474" y="4303823"/>
              <a:ext cx="556339" cy="576255"/>
            </a:xfrm>
            <a:prstGeom prst="round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59" name="Freeform 160"/>
            <p:cNvSpPr>
              <a:spLocks noChangeAspect="1"/>
            </p:cNvSpPr>
            <p:nvPr/>
          </p:nvSpPr>
          <p:spPr bwMode="black">
            <a:xfrm>
              <a:off x="2762148" y="4450176"/>
              <a:ext cx="306047" cy="306006"/>
            </a:xfrm>
            <a:custGeom>
              <a:avLst/>
              <a:gdLst>
                <a:gd name="connsiteX0" fmla="*/ 2846107 w 2846107"/>
                <a:gd name="connsiteY0" fmla="*/ 1526447 h 2845712"/>
                <a:gd name="connsiteX1" fmla="*/ 2844123 w 2846107"/>
                <a:gd name="connsiteY1" fmla="*/ 1565744 h 2845712"/>
                <a:gd name="connsiteX2" fmla="*/ 1425742 w 2846107"/>
                <a:gd name="connsiteY2" fmla="*/ 2845712 h 2845712"/>
                <a:gd name="connsiteX3" fmla="*/ 1138405 w 2846107"/>
                <a:gd name="connsiteY3" fmla="*/ 2816746 h 2845712"/>
                <a:gd name="connsiteX4" fmla="*/ 1045028 w 2846107"/>
                <a:gd name="connsiteY4" fmla="*/ 2792736 h 2845712"/>
                <a:gd name="connsiteX5" fmla="*/ 1505920 w 2846107"/>
                <a:gd name="connsiteY5" fmla="*/ 1526448 h 2845712"/>
                <a:gd name="connsiteX6" fmla="*/ 1540042 w 2846107"/>
                <a:gd name="connsiteY6" fmla="*/ 1526449 h 2845712"/>
                <a:gd name="connsiteX7" fmla="*/ 1540042 w 2846107"/>
                <a:gd name="connsiteY7" fmla="*/ 1526448 h 2845712"/>
                <a:gd name="connsiteX8" fmla="*/ 1311441 w 2846107"/>
                <a:gd name="connsiteY8" fmla="*/ 0 h 2845712"/>
                <a:gd name="connsiteX9" fmla="*/ 1311442 w 2846107"/>
                <a:gd name="connsiteY9" fmla="*/ 1297847 h 2845712"/>
                <a:gd name="connsiteX10" fmla="*/ 1311442 w 2846107"/>
                <a:gd name="connsiteY10" fmla="*/ 1392388 h 2845712"/>
                <a:gd name="connsiteX11" fmla="*/ 830345 w 2846107"/>
                <a:gd name="connsiteY11" fmla="*/ 2714192 h 2845712"/>
                <a:gd name="connsiteX12" fmla="*/ 746149 w 2846107"/>
                <a:gd name="connsiteY12" fmla="*/ 2673633 h 2845712"/>
                <a:gd name="connsiteX13" fmla="*/ 0 w 2846107"/>
                <a:gd name="connsiteY13" fmla="*/ 1419970 h 2845712"/>
                <a:gd name="connsiteX14" fmla="*/ 1279968 w 2846107"/>
                <a:gd name="connsiteY14" fmla="*/ 1589 h 2845712"/>
                <a:gd name="connsiteX15" fmla="*/ 1540042 w 2846107"/>
                <a:gd name="connsiteY15" fmla="*/ 0 h 2845712"/>
                <a:gd name="connsiteX16" fmla="*/ 1571516 w 2846107"/>
                <a:gd name="connsiteY16" fmla="*/ 1589 h 2845712"/>
                <a:gd name="connsiteX17" fmla="*/ 2844123 w 2846107"/>
                <a:gd name="connsiteY17" fmla="*/ 1274196 h 2845712"/>
                <a:gd name="connsiteX18" fmla="*/ 2845317 w 2846107"/>
                <a:gd name="connsiteY18" fmla="*/ 1297848 h 2845712"/>
                <a:gd name="connsiteX19" fmla="*/ 1540042 w 2846107"/>
                <a:gd name="connsiteY19" fmla="*/ 1297847 h 2845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846107" h="2845712">
                  <a:moveTo>
                    <a:pt x="2846107" y="1526447"/>
                  </a:moveTo>
                  <a:lnTo>
                    <a:pt x="2844123" y="1565744"/>
                  </a:lnTo>
                  <a:cubicBezTo>
                    <a:pt x="2771111" y="2284684"/>
                    <a:pt x="2163945" y="2845712"/>
                    <a:pt x="1425742" y="2845712"/>
                  </a:cubicBezTo>
                  <a:cubicBezTo>
                    <a:pt x="1327315" y="2845712"/>
                    <a:pt x="1231218" y="2835738"/>
                    <a:pt x="1138405" y="2816746"/>
                  </a:cubicBezTo>
                  <a:lnTo>
                    <a:pt x="1045028" y="2792736"/>
                  </a:lnTo>
                  <a:lnTo>
                    <a:pt x="1505920" y="1526448"/>
                  </a:lnTo>
                  <a:lnTo>
                    <a:pt x="1540042" y="1526449"/>
                  </a:lnTo>
                  <a:lnTo>
                    <a:pt x="1540042" y="1526448"/>
                  </a:lnTo>
                  <a:close/>
                  <a:moveTo>
                    <a:pt x="1311441" y="0"/>
                  </a:moveTo>
                  <a:lnTo>
                    <a:pt x="1311442" y="1297847"/>
                  </a:lnTo>
                  <a:lnTo>
                    <a:pt x="1311442" y="1392388"/>
                  </a:lnTo>
                  <a:lnTo>
                    <a:pt x="830345" y="2714192"/>
                  </a:lnTo>
                  <a:lnTo>
                    <a:pt x="746149" y="2673633"/>
                  </a:lnTo>
                  <a:cubicBezTo>
                    <a:pt x="301709" y="2432199"/>
                    <a:pt x="0" y="1961319"/>
                    <a:pt x="0" y="1419970"/>
                  </a:cubicBezTo>
                  <a:cubicBezTo>
                    <a:pt x="0" y="681768"/>
                    <a:pt x="561029" y="74601"/>
                    <a:pt x="1279968" y="1589"/>
                  </a:cubicBezTo>
                  <a:close/>
                  <a:moveTo>
                    <a:pt x="1540042" y="0"/>
                  </a:moveTo>
                  <a:lnTo>
                    <a:pt x="1571516" y="1589"/>
                  </a:lnTo>
                  <a:cubicBezTo>
                    <a:pt x="2242526" y="69734"/>
                    <a:pt x="2775978" y="603186"/>
                    <a:pt x="2844123" y="1274196"/>
                  </a:cubicBezTo>
                  <a:lnTo>
                    <a:pt x="2845317" y="1297848"/>
                  </a:lnTo>
                  <a:lnTo>
                    <a:pt x="1540042" y="1297847"/>
                  </a:lnTo>
                  <a:close/>
                </a:path>
              </a:pathLst>
            </a:custGeom>
            <a:noFill/>
            <a:ln w="12700" cap="flat" cmpd="sng" algn="ctr">
              <a:solidFill>
                <a:schemeClr val="bg1"/>
              </a:solidFill>
              <a:prstDash val="solid"/>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algn="ctr" defTabSz="913576"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1" name="Title 1">
              <a:extLst>
                <a:ext uri="{FF2B5EF4-FFF2-40B4-BE49-F238E27FC236}">
                  <a16:creationId xmlns:a16="http://schemas.microsoft.com/office/drawing/2014/main" id="{166BD42C-DC59-44D9-B8B7-86BFCA6B1140}"/>
                </a:ext>
              </a:extLst>
            </p:cNvPr>
            <p:cNvSpPr txBox="1">
              <a:spLocks/>
            </p:cNvSpPr>
            <p:nvPr/>
          </p:nvSpPr>
          <p:spPr>
            <a:xfrm>
              <a:off x="2232580" y="4818555"/>
              <a:ext cx="1245434" cy="333305"/>
            </a:xfrm>
            <a:prstGeom prst="rect">
              <a:avLst/>
            </a:prstGeom>
            <a:ln>
              <a:noFill/>
            </a:ln>
          </p:spPr>
          <p:txBody>
            <a:bodyPr vert="horz" lIns="91375" tIns="45688" rIns="91375" bIns="45688"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3523">
                <a:lnSpc>
                  <a:spcPct val="100000"/>
                </a:lnSpc>
                <a:defRPr/>
              </a:pPr>
              <a:r>
                <a:rPr lang="en-US" sz="1600" dirty="0">
                  <a:solidFill>
                    <a:srgbClr val="2C292A"/>
                  </a:solidFill>
                  <a:latin typeface="Segoe UI Semibold" panose="020B0702040204020203" pitchFamily="34" charset="0"/>
                  <a:cs typeface="Segoe UI" panose="020B0502040204020203" pitchFamily="34" charset="0"/>
                </a:rPr>
                <a:t>Benefits</a:t>
              </a:r>
            </a:p>
          </p:txBody>
        </p:sp>
      </p:grpSp>
      <p:cxnSp>
        <p:nvCxnSpPr>
          <p:cNvPr id="272" name="Straight Connector 271">
            <a:extLst>
              <a:ext uri="{FF2B5EF4-FFF2-40B4-BE49-F238E27FC236}">
                <a16:creationId xmlns:a16="http://schemas.microsoft.com/office/drawing/2014/main" id="{A0BF41F2-57D6-4F0E-9C1C-10398D345AE9}"/>
              </a:ext>
            </a:extLst>
          </p:cNvPr>
          <p:cNvCxnSpPr>
            <a:cxnSpLocks/>
            <a:stCxn id="115" idx="0"/>
            <a:endCxn id="191" idx="4"/>
          </p:cNvCxnSpPr>
          <p:nvPr/>
        </p:nvCxnSpPr>
        <p:spPr>
          <a:xfrm flipV="1">
            <a:off x="6652201" y="4324491"/>
            <a:ext cx="292533" cy="777607"/>
          </a:xfrm>
          <a:prstGeom prst="line">
            <a:avLst/>
          </a:prstGeom>
          <a:ln w="2857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8134ABA1-E7E6-4581-99C8-5FC3A9D111C2}"/>
              </a:ext>
            </a:extLst>
          </p:cNvPr>
          <p:cNvGrpSpPr/>
          <p:nvPr/>
        </p:nvGrpSpPr>
        <p:grpSpPr>
          <a:xfrm>
            <a:off x="2668170" y="777481"/>
            <a:ext cx="2080577" cy="701964"/>
            <a:chOff x="2721175" y="792190"/>
            <a:chExt cx="2122598" cy="716141"/>
          </a:xfrm>
        </p:grpSpPr>
        <p:sp>
          <p:nvSpPr>
            <p:cNvPr id="282" name="Oval 281">
              <a:extLst>
                <a:ext uri="{FF2B5EF4-FFF2-40B4-BE49-F238E27FC236}">
                  <a16:creationId xmlns:a16="http://schemas.microsoft.com/office/drawing/2014/main" id="{50BD74DE-50E0-4582-B0D0-A0E65707A865}"/>
                </a:ext>
              </a:extLst>
            </p:cNvPr>
            <p:cNvSpPr/>
            <p:nvPr/>
          </p:nvSpPr>
          <p:spPr bwMode="auto">
            <a:xfrm>
              <a:off x="4200313" y="864873"/>
              <a:ext cx="643460" cy="643458"/>
            </a:xfrm>
            <a:prstGeom prst="ellipse">
              <a:avLst/>
            </a:prstGeom>
            <a:solidFill>
              <a:srgbClr val="0078D7"/>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694" rIns="0" bIns="45694" numCol="1" spcCol="0" rtlCol="0" fromWordArt="0" anchor="ctr" anchorCtr="0" forceAA="0" compatLnSpc="1">
              <a:prstTxWarp prst="textNoShape">
                <a:avLst/>
              </a:prstTxWarp>
              <a:noAutofit/>
            </a:bodyPr>
            <a:lstStyle/>
            <a:p>
              <a:pPr algn="ctr" defTabSz="913400" fontAlgn="base">
                <a:spcBef>
                  <a:spcPct val="0"/>
                </a:spcBef>
                <a:spcAft>
                  <a:spcPct val="0"/>
                </a:spcAft>
                <a:defRPr/>
              </a:pPr>
              <a:endParaRPr lang="en-US" sz="1961" kern="0">
                <a:gradFill>
                  <a:gsLst>
                    <a:gs pos="5439">
                      <a:srgbClr val="F8F8F8"/>
                    </a:gs>
                    <a:gs pos="10000">
                      <a:srgbClr val="F8F8F8"/>
                    </a:gs>
                  </a:gsLst>
                  <a:lin ang="5400000" scaled="0"/>
                </a:gradFill>
                <a:latin typeface="Segoe UI Semilight"/>
              </a:endParaRPr>
            </a:p>
          </p:txBody>
        </p:sp>
        <p:sp>
          <p:nvSpPr>
            <p:cNvPr id="284" name="Freeform 5">
              <a:extLst>
                <a:ext uri="{FF2B5EF4-FFF2-40B4-BE49-F238E27FC236}">
                  <a16:creationId xmlns:a16="http://schemas.microsoft.com/office/drawing/2014/main" id="{D4E5BFA5-E36E-4A05-B966-8D56BD4C7B36}"/>
                </a:ext>
              </a:extLst>
            </p:cNvPr>
            <p:cNvSpPr>
              <a:spLocks noEditPoints="1"/>
            </p:cNvSpPr>
            <p:nvPr/>
          </p:nvSpPr>
          <p:spPr bwMode="auto">
            <a:xfrm>
              <a:off x="4368122" y="1056482"/>
              <a:ext cx="307844" cy="260239"/>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92" tIns="44796" rIns="89592" bIns="44796" numCol="1" anchor="t" anchorCtr="0" compatLnSpc="1">
              <a:prstTxWarp prst="textNoShape">
                <a:avLst/>
              </a:prstTxWarp>
            </a:bodyPr>
            <a:lstStyle/>
            <a:p>
              <a:pPr defTabSz="913665">
                <a:defRPr/>
              </a:pPr>
              <a:endParaRPr lang="en-US" sz="1765">
                <a:solidFill>
                  <a:srgbClr val="505050"/>
                </a:solidFill>
                <a:latin typeface="Segoe UI Semilight"/>
              </a:endParaRPr>
            </a:p>
          </p:txBody>
        </p:sp>
        <p:sp>
          <p:nvSpPr>
            <p:cNvPr id="286" name="Title 1">
              <a:extLst>
                <a:ext uri="{FF2B5EF4-FFF2-40B4-BE49-F238E27FC236}">
                  <a16:creationId xmlns:a16="http://schemas.microsoft.com/office/drawing/2014/main" id="{2EE0B657-A0D0-4372-A285-2E08D05BCBD7}"/>
                </a:ext>
              </a:extLst>
            </p:cNvPr>
            <p:cNvSpPr txBox="1">
              <a:spLocks/>
            </p:cNvSpPr>
            <p:nvPr/>
          </p:nvSpPr>
          <p:spPr>
            <a:xfrm>
              <a:off x="2721175" y="792190"/>
              <a:ext cx="1595919" cy="462843"/>
            </a:xfrm>
            <a:prstGeom prst="rect">
              <a:avLst/>
            </a:prstGeom>
            <a:ln>
              <a:noFill/>
            </a:ln>
          </p:spPr>
          <p:txBody>
            <a:bodyPr vert="horz" lIns="91375" tIns="45688" rIns="91375" bIns="45688"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defTabSz="913523">
                <a:lnSpc>
                  <a:spcPct val="100000"/>
                </a:lnSpc>
                <a:defRPr/>
              </a:pPr>
              <a:r>
                <a:rPr lang="en-US" sz="1600" dirty="0">
                  <a:solidFill>
                    <a:srgbClr val="2C292A"/>
                  </a:solidFill>
                  <a:latin typeface="Segoe UI Semibold" panose="020B0702040204020203" pitchFamily="34" charset="0"/>
                  <a:cs typeface="Segoe UI" panose="020B0502040204020203" pitchFamily="34" charset="0"/>
                </a:rPr>
                <a:t>Acquired sales</a:t>
              </a:r>
            </a:p>
          </p:txBody>
        </p:sp>
      </p:grpSp>
      <p:cxnSp>
        <p:nvCxnSpPr>
          <p:cNvPr id="301" name="Straight Connector 300">
            <a:extLst>
              <a:ext uri="{FF2B5EF4-FFF2-40B4-BE49-F238E27FC236}">
                <a16:creationId xmlns:a16="http://schemas.microsoft.com/office/drawing/2014/main" id="{E639671A-6257-46E7-8B35-9230C3C9ADC7}"/>
              </a:ext>
            </a:extLst>
          </p:cNvPr>
          <p:cNvCxnSpPr>
            <a:cxnSpLocks/>
            <a:endCxn id="282" idx="4"/>
          </p:cNvCxnSpPr>
          <p:nvPr/>
        </p:nvCxnSpPr>
        <p:spPr>
          <a:xfrm flipV="1">
            <a:off x="3923445" y="1479444"/>
            <a:ext cx="509941" cy="483956"/>
          </a:xfrm>
          <a:prstGeom prst="line">
            <a:avLst/>
          </a:prstGeom>
          <a:ln w="2857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42" name="Group 241">
            <a:extLst>
              <a:ext uri="{FF2B5EF4-FFF2-40B4-BE49-F238E27FC236}">
                <a16:creationId xmlns:a16="http://schemas.microsoft.com/office/drawing/2014/main" id="{2D8C35F8-52F5-483E-8524-95CB08676481}"/>
              </a:ext>
            </a:extLst>
          </p:cNvPr>
          <p:cNvGrpSpPr/>
          <p:nvPr/>
        </p:nvGrpSpPr>
        <p:grpSpPr>
          <a:xfrm>
            <a:off x="37359" y="6083187"/>
            <a:ext cx="7051798" cy="751990"/>
            <a:chOff x="-94135" y="6083562"/>
            <a:chExt cx="7052798" cy="752097"/>
          </a:xfrm>
        </p:grpSpPr>
        <p:grpSp>
          <p:nvGrpSpPr>
            <p:cNvPr id="246" name="Group 245">
              <a:extLst>
                <a:ext uri="{FF2B5EF4-FFF2-40B4-BE49-F238E27FC236}">
                  <a16:creationId xmlns:a16="http://schemas.microsoft.com/office/drawing/2014/main" id="{610FCDF7-C5E7-4702-A7B2-F9B42B31DB53}"/>
                </a:ext>
              </a:extLst>
            </p:cNvPr>
            <p:cNvGrpSpPr/>
            <p:nvPr/>
          </p:nvGrpSpPr>
          <p:grpSpPr>
            <a:xfrm>
              <a:off x="960" y="6377245"/>
              <a:ext cx="1029513" cy="455728"/>
              <a:chOff x="978" y="6656710"/>
              <a:chExt cx="1050157" cy="464866"/>
            </a:xfrm>
          </p:grpSpPr>
          <p:sp>
            <p:nvSpPr>
              <p:cNvPr id="150" name="Rectangle 149">
                <a:extLst>
                  <a:ext uri="{FF2B5EF4-FFF2-40B4-BE49-F238E27FC236}">
                    <a16:creationId xmlns:a16="http://schemas.microsoft.com/office/drawing/2014/main" id="{3FA33BDD-0E69-408D-9EB6-27959564E210}"/>
                  </a:ext>
                </a:extLst>
              </p:cNvPr>
              <p:cNvSpPr/>
              <p:nvPr/>
            </p:nvSpPr>
            <p:spPr bwMode="auto">
              <a:xfrm>
                <a:off x="978" y="6773861"/>
                <a:ext cx="225714" cy="227365"/>
              </a:xfrm>
              <a:prstGeom prst="rect">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45" name="TextBox 244">
                <a:extLst>
                  <a:ext uri="{FF2B5EF4-FFF2-40B4-BE49-F238E27FC236}">
                    <a16:creationId xmlns:a16="http://schemas.microsoft.com/office/drawing/2014/main" id="{93A86799-EB09-4854-A98D-4C8903327C0D}"/>
                  </a:ext>
                </a:extLst>
              </p:cNvPr>
              <p:cNvSpPr txBox="1"/>
              <p:nvPr/>
            </p:nvSpPr>
            <p:spPr>
              <a:xfrm>
                <a:off x="125853" y="6656710"/>
                <a:ext cx="925282" cy="464866"/>
              </a:xfrm>
              <a:prstGeom prst="rect">
                <a:avLst/>
              </a:prstGeom>
              <a:noFill/>
            </p:spPr>
            <p:txBody>
              <a:bodyPr wrap="none" lIns="179259" tIns="143407" rIns="179259" bIns="143407" rtlCol="0">
                <a:spAutoFit/>
              </a:bodyPr>
              <a:lstStyle/>
              <a:p>
                <a:pPr defTabSz="914192">
                  <a:lnSpc>
                    <a:spcPct val="90000"/>
                  </a:lnSpc>
                  <a:spcAft>
                    <a:spcPts val="588"/>
                  </a:spcAft>
                </a:pPr>
                <a:r>
                  <a:rPr lang="en-US" sz="1175" dirty="0">
                    <a:gradFill>
                      <a:gsLst>
                        <a:gs pos="2917">
                          <a:srgbClr val="353535"/>
                        </a:gs>
                        <a:gs pos="30000">
                          <a:srgbClr val="353535"/>
                        </a:gs>
                      </a:gsLst>
                      <a:lin ang="5400000" scaled="0"/>
                    </a:gradFill>
                    <a:latin typeface="Segoe UI Semilight"/>
                  </a:rPr>
                  <a:t>Hub site</a:t>
                </a:r>
              </a:p>
            </p:txBody>
          </p:sp>
        </p:grpSp>
        <p:grpSp>
          <p:nvGrpSpPr>
            <p:cNvPr id="248" name="Group 247">
              <a:extLst>
                <a:ext uri="{FF2B5EF4-FFF2-40B4-BE49-F238E27FC236}">
                  <a16:creationId xmlns:a16="http://schemas.microsoft.com/office/drawing/2014/main" id="{FC1F89D7-8B2E-4C88-91ED-353BDA26E1C5}"/>
                </a:ext>
              </a:extLst>
            </p:cNvPr>
            <p:cNvGrpSpPr/>
            <p:nvPr/>
          </p:nvGrpSpPr>
          <p:grpSpPr>
            <a:xfrm>
              <a:off x="1048007" y="6377245"/>
              <a:ext cx="1779737" cy="455728"/>
              <a:chOff x="1069021" y="6656710"/>
              <a:chExt cx="1815424" cy="464866"/>
            </a:xfrm>
          </p:grpSpPr>
          <p:sp>
            <p:nvSpPr>
              <p:cNvPr id="154" name="Rectangle: Rounded Corners 153">
                <a:extLst>
                  <a:ext uri="{FF2B5EF4-FFF2-40B4-BE49-F238E27FC236}">
                    <a16:creationId xmlns:a16="http://schemas.microsoft.com/office/drawing/2014/main" id="{C9876FE4-A0AC-4905-BC76-29125E11A1E0}"/>
                  </a:ext>
                </a:extLst>
              </p:cNvPr>
              <p:cNvSpPr/>
              <p:nvPr/>
            </p:nvSpPr>
            <p:spPr bwMode="auto">
              <a:xfrm>
                <a:off x="1069021" y="6773861"/>
                <a:ext cx="216270" cy="224012"/>
              </a:xfrm>
              <a:prstGeom prst="round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56" name="TextBox 155">
                <a:extLst>
                  <a:ext uri="{FF2B5EF4-FFF2-40B4-BE49-F238E27FC236}">
                    <a16:creationId xmlns:a16="http://schemas.microsoft.com/office/drawing/2014/main" id="{663D967E-A255-4D37-A101-8DF629415997}"/>
                  </a:ext>
                </a:extLst>
              </p:cNvPr>
              <p:cNvSpPr txBox="1"/>
              <p:nvPr/>
            </p:nvSpPr>
            <p:spPr>
              <a:xfrm>
                <a:off x="1177563" y="6656710"/>
                <a:ext cx="1706882" cy="464866"/>
              </a:xfrm>
              <a:prstGeom prst="rect">
                <a:avLst/>
              </a:prstGeom>
              <a:noFill/>
            </p:spPr>
            <p:txBody>
              <a:bodyPr wrap="none" lIns="179259" tIns="143407" rIns="179259" bIns="143407" rtlCol="0">
                <a:spAutoFit/>
              </a:bodyPr>
              <a:lstStyle/>
              <a:p>
                <a:pPr defTabSz="914192">
                  <a:lnSpc>
                    <a:spcPct val="90000"/>
                  </a:lnSpc>
                  <a:spcAft>
                    <a:spcPts val="588"/>
                  </a:spcAft>
                </a:pPr>
                <a:r>
                  <a:rPr lang="en-US" sz="1175" dirty="0">
                    <a:gradFill>
                      <a:gsLst>
                        <a:gs pos="2917">
                          <a:srgbClr val="353535"/>
                        </a:gs>
                        <a:gs pos="30000">
                          <a:srgbClr val="353535"/>
                        </a:gs>
                      </a:gsLst>
                      <a:lin ang="5400000" scaled="0"/>
                    </a:gradFill>
                    <a:latin typeface="Segoe UI Semilight"/>
                  </a:rPr>
                  <a:t>Communication site</a:t>
                </a:r>
              </a:p>
            </p:txBody>
          </p:sp>
        </p:grpSp>
        <p:grpSp>
          <p:nvGrpSpPr>
            <p:cNvPr id="249" name="Group 248">
              <a:extLst>
                <a:ext uri="{FF2B5EF4-FFF2-40B4-BE49-F238E27FC236}">
                  <a16:creationId xmlns:a16="http://schemas.microsoft.com/office/drawing/2014/main" id="{0F790EFA-C5BF-4FF1-AE5C-B2D2FDBAE85A}"/>
                </a:ext>
              </a:extLst>
            </p:cNvPr>
            <p:cNvGrpSpPr/>
            <p:nvPr/>
          </p:nvGrpSpPr>
          <p:grpSpPr>
            <a:xfrm>
              <a:off x="2877408" y="6379931"/>
              <a:ext cx="1110509" cy="455728"/>
              <a:chOff x="2935105" y="6659450"/>
              <a:chExt cx="1132777" cy="464866"/>
            </a:xfrm>
          </p:grpSpPr>
          <p:sp>
            <p:nvSpPr>
              <p:cNvPr id="157" name="Oval 156">
                <a:extLst>
                  <a:ext uri="{FF2B5EF4-FFF2-40B4-BE49-F238E27FC236}">
                    <a16:creationId xmlns:a16="http://schemas.microsoft.com/office/drawing/2014/main" id="{D70445E2-37B9-4BF8-9DAE-8A70B4492019}"/>
                  </a:ext>
                </a:extLst>
              </p:cNvPr>
              <p:cNvSpPr/>
              <p:nvPr/>
            </p:nvSpPr>
            <p:spPr bwMode="auto">
              <a:xfrm>
                <a:off x="2935105" y="6773861"/>
                <a:ext cx="221371" cy="221370"/>
              </a:xfrm>
              <a:prstGeom prst="ellipse">
                <a:avLst/>
              </a:prstGeom>
              <a:solidFill>
                <a:srgbClr val="0078D7"/>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694" rIns="0" bIns="45694" numCol="1" spcCol="0" rtlCol="0" fromWordArt="0" anchor="ctr" anchorCtr="0" forceAA="0" compatLnSpc="1">
                <a:prstTxWarp prst="textNoShape">
                  <a:avLst/>
                </a:prstTxWarp>
                <a:noAutofit/>
              </a:bodyPr>
              <a:lstStyle/>
              <a:p>
                <a:pPr algn="ctr" defTabSz="913400" fontAlgn="base">
                  <a:spcBef>
                    <a:spcPct val="0"/>
                  </a:spcBef>
                  <a:spcAft>
                    <a:spcPct val="0"/>
                  </a:spcAft>
                  <a:defRPr/>
                </a:pPr>
                <a:endParaRPr lang="en-US" sz="1961" kern="0">
                  <a:gradFill>
                    <a:gsLst>
                      <a:gs pos="5439">
                        <a:srgbClr val="F8F8F8"/>
                      </a:gs>
                      <a:gs pos="10000">
                        <a:srgbClr val="F8F8F8"/>
                      </a:gs>
                    </a:gsLst>
                    <a:lin ang="5400000" scaled="0"/>
                  </a:gradFill>
                  <a:latin typeface="Segoe UI Semilight"/>
                </a:endParaRPr>
              </a:p>
            </p:txBody>
          </p:sp>
          <p:sp>
            <p:nvSpPr>
              <p:cNvPr id="160" name="TextBox 159">
                <a:extLst>
                  <a:ext uri="{FF2B5EF4-FFF2-40B4-BE49-F238E27FC236}">
                    <a16:creationId xmlns:a16="http://schemas.microsoft.com/office/drawing/2014/main" id="{B0AB62C8-43A2-476D-BB0A-C9B7ACE85FB0}"/>
                  </a:ext>
                </a:extLst>
              </p:cNvPr>
              <p:cNvSpPr txBox="1"/>
              <p:nvPr/>
            </p:nvSpPr>
            <p:spPr>
              <a:xfrm>
                <a:off x="3055937" y="6659450"/>
                <a:ext cx="1011945" cy="464866"/>
              </a:xfrm>
              <a:prstGeom prst="rect">
                <a:avLst/>
              </a:prstGeom>
              <a:noFill/>
            </p:spPr>
            <p:txBody>
              <a:bodyPr wrap="none" lIns="179259" tIns="143407" rIns="179259" bIns="143407" rtlCol="0">
                <a:spAutoFit/>
              </a:bodyPr>
              <a:lstStyle/>
              <a:p>
                <a:pPr defTabSz="914192">
                  <a:lnSpc>
                    <a:spcPct val="90000"/>
                  </a:lnSpc>
                  <a:spcAft>
                    <a:spcPts val="588"/>
                  </a:spcAft>
                </a:pPr>
                <a:r>
                  <a:rPr lang="en-US" sz="1175" dirty="0">
                    <a:gradFill>
                      <a:gsLst>
                        <a:gs pos="2917">
                          <a:srgbClr val="353535"/>
                        </a:gs>
                        <a:gs pos="30000">
                          <a:srgbClr val="353535"/>
                        </a:gs>
                      </a:gsLst>
                      <a:lin ang="5400000" scaled="0"/>
                    </a:gradFill>
                    <a:latin typeface="Segoe UI Semilight"/>
                  </a:rPr>
                  <a:t>Team site</a:t>
                </a:r>
              </a:p>
            </p:txBody>
          </p:sp>
        </p:grpSp>
        <p:grpSp>
          <p:nvGrpSpPr>
            <p:cNvPr id="250" name="Group 249">
              <a:extLst>
                <a:ext uri="{FF2B5EF4-FFF2-40B4-BE49-F238E27FC236}">
                  <a16:creationId xmlns:a16="http://schemas.microsoft.com/office/drawing/2014/main" id="{EB9AD999-299B-48AD-BC43-DC431F9DA7C5}"/>
                </a:ext>
              </a:extLst>
            </p:cNvPr>
            <p:cNvGrpSpPr/>
            <p:nvPr/>
          </p:nvGrpSpPr>
          <p:grpSpPr>
            <a:xfrm>
              <a:off x="4046438" y="6372873"/>
              <a:ext cx="1530085" cy="455728"/>
              <a:chOff x="4127577" y="6652250"/>
              <a:chExt cx="1560766" cy="464866"/>
            </a:xfrm>
          </p:grpSpPr>
          <p:sp>
            <p:nvSpPr>
              <p:cNvPr id="163" name="Diamond 162">
                <a:extLst>
                  <a:ext uri="{FF2B5EF4-FFF2-40B4-BE49-F238E27FC236}">
                    <a16:creationId xmlns:a16="http://schemas.microsoft.com/office/drawing/2014/main" id="{C5A2AB58-D073-417F-A3AB-CA4D4FE6687D}"/>
                  </a:ext>
                </a:extLst>
              </p:cNvPr>
              <p:cNvSpPr/>
              <p:nvPr/>
            </p:nvSpPr>
            <p:spPr bwMode="auto">
              <a:xfrm>
                <a:off x="4127577" y="6773861"/>
                <a:ext cx="218445" cy="218445"/>
              </a:xfrm>
              <a:prstGeom prst="diamond">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64" name="TextBox 163">
                <a:extLst>
                  <a:ext uri="{FF2B5EF4-FFF2-40B4-BE49-F238E27FC236}">
                    <a16:creationId xmlns:a16="http://schemas.microsoft.com/office/drawing/2014/main" id="{91F00769-D18D-4F2C-8D5D-265886BEA28B}"/>
                  </a:ext>
                </a:extLst>
              </p:cNvPr>
              <p:cNvSpPr txBox="1"/>
              <p:nvPr/>
            </p:nvSpPr>
            <p:spPr>
              <a:xfrm>
                <a:off x="4252895" y="6652250"/>
                <a:ext cx="1435448" cy="464866"/>
              </a:xfrm>
              <a:prstGeom prst="rect">
                <a:avLst/>
              </a:prstGeom>
              <a:noFill/>
            </p:spPr>
            <p:txBody>
              <a:bodyPr wrap="none" lIns="179259" tIns="143407" rIns="179259" bIns="143407" rtlCol="0">
                <a:spAutoFit/>
              </a:bodyPr>
              <a:lstStyle/>
              <a:p>
                <a:pPr defTabSz="914192">
                  <a:lnSpc>
                    <a:spcPct val="90000"/>
                  </a:lnSpc>
                  <a:spcAft>
                    <a:spcPts val="588"/>
                  </a:spcAft>
                </a:pPr>
                <a:r>
                  <a:rPr lang="en-US" sz="1175" dirty="0">
                    <a:gradFill>
                      <a:gsLst>
                        <a:gs pos="2917">
                          <a:srgbClr val="353535"/>
                        </a:gs>
                        <a:gs pos="30000">
                          <a:srgbClr val="353535"/>
                        </a:gs>
                      </a:gsLst>
                      <a:lin ang="5400000" scaled="0"/>
                    </a:gradFill>
                    <a:latin typeface="Segoe UI Semilight"/>
                  </a:rPr>
                  <a:t>Partner solution</a:t>
                </a:r>
              </a:p>
            </p:txBody>
          </p:sp>
        </p:grpSp>
        <p:grpSp>
          <p:nvGrpSpPr>
            <p:cNvPr id="251" name="Group 250">
              <a:extLst>
                <a:ext uri="{FF2B5EF4-FFF2-40B4-BE49-F238E27FC236}">
                  <a16:creationId xmlns:a16="http://schemas.microsoft.com/office/drawing/2014/main" id="{5F8D7BEE-9D4B-4535-A4A9-7B85F4985FFF}"/>
                </a:ext>
              </a:extLst>
            </p:cNvPr>
            <p:cNvGrpSpPr/>
            <p:nvPr/>
          </p:nvGrpSpPr>
          <p:grpSpPr>
            <a:xfrm>
              <a:off x="5549064" y="6369127"/>
              <a:ext cx="1409599" cy="452590"/>
              <a:chOff x="5660334" y="6648428"/>
              <a:chExt cx="1437864" cy="461665"/>
            </a:xfrm>
          </p:grpSpPr>
          <p:sp>
            <p:nvSpPr>
              <p:cNvPr id="165" name="Pentagon 164">
                <a:extLst>
                  <a:ext uri="{FF2B5EF4-FFF2-40B4-BE49-F238E27FC236}">
                    <a16:creationId xmlns:a16="http://schemas.microsoft.com/office/drawing/2014/main" id="{EAA7EEAE-7E10-4362-AEAC-3D6D41340C8F}"/>
                  </a:ext>
                </a:extLst>
              </p:cNvPr>
              <p:cNvSpPr/>
              <p:nvPr/>
            </p:nvSpPr>
            <p:spPr bwMode="auto">
              <a:xfrm>
                <a:off x="5660334" y="6773860"/>
                <a:ext cx="236202" cy="226627"/>
              </a:xfrm>
              <a:prstGeom prst="pentagon">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66" name="TextBox 165">
                <a:extLst>
                  <a:ext uri="{FF2B5EF4-FFF2-40B4-BE49-F238E27FC236}">
                    <a16:creationId xmlns:a16="http://schemas.microsoft.com/office/drawing/2014/main" id="{A355F2E7-8540-4202-8BAC-1FEFF2183AB8}"/>
                  </a:ext>
                </a:extLst>
              </p:cNvPr>
              <p:cNvSpPr txBox="1"/>
              <p:nvPr/>
            </p:nvSpPr>
            <p:spPr>
              <a:xfrm>
                <a:off x="5783094" y="6648428"/>
                <a:ext cx="1315104" cy="461665"/>
              </a:xfrm>
              <a:prstGeom prst="rect">
                <a:avLst/>
              </a:prstGeom>
              <a:noFill/>
            </p:spPr>
            <p:txBody>
              <a:bodyPr wrap="none" lIns="179259" tIns="143407" rIns="179259" bIns="143407" rtlCol="0">
                <a:spAutoFit/>
              </a:bodyPr>
              <a:lstStyle/>
              <a:p>
                <a:pPr defTabSz="914192">
                  <a:lnSpc>
                    <a:spcPct val="90000"/>
                  </a:lnSpc>
                  <a:spcAft>
                    <a:spcPts val="588"/>
                  </a:spcAft>
                </a:pPr>
                <a:r>
                  <a:rPr lang="en-US" sz="1175" dirty="0">
                    <a:gradFill>
                      <a:gsLst>
                        <a:gs pos="2917">
                          <a:srgbClr val="353535"/>
                        </a:gs>
                        <a:gs pos="30000">
                          <a:srgbClr val="353535"/>
                        </a:gs>
                      </a:gsLst>
                      <a:lin ang="5400000" scaled="0"/>
                    </a:gradFill>
                    <a:latin typeface="Segoe UI Semilight"/>
                  </a:rPr>
                  <a:t>Custom portal</a:t>
                </a:r>
              </a:p>
            </p:txBody>
          </p:sp>
        </p:grpSp>
        <p:sp>
          <p:nvSpPr>
            <p:cNvPr id="253" name="TextBox 252">
              <a:extLst>
                <a:ext uri="{FF2B5EF4-FFF2-40B4-BE49-F238E27FC236}">
                  <a16:creationId xmlns:a16="http://schemas.microsoft.com/office/drawing/2014/main" id="{EDC5FEC2-56F8-4459-A424-88E0BEB025DE}"/>
                </a:ext>
              </a:extLst>
            </p:cNvPr>
            <p:cNvSpPr txBox="1"/>
            <p:nvPr/>
          </p:nvSpPr>
          <p:spPr>
            <a:xfrm>
              <a:off x="-94135" y="6083562"/>
              <a:ext cx="614705" cy="479745"/>
            </a:xfrm>
            <a:prstGeom prst="rect">
              <a:avLst/>
            </a:prstGeom>
            <a:noFill/>
          </p:spPr>
          <p:txBody>
            <a:bodyPr wrap="none" lIns="179259" tIns="143407" rIns="179259" bIns="143407" rtlCol="0">
              <a:spAutoFit/>
            </a:bodyPr>
            <a:lstStyle/>
            <a:p>
              <a:pPr defTabSz="914192">
                <a:lnSpc>
                  <a:spcPct val="90000"/>
                </a:lnSpc>
                <a:spcAft>
                  <a:spcPts val="588"/>
                </a:spcAft>
              </a:pPr>
              <a:r>
                <a:rPr lang="en-US" sz="1371" dirty="0">
                  <a:gradFill>
                    <a:gsLst>
                      <a:gs pos="2917">
                        <a:srgbClr val="353535"/>
                      </a:gs>
                      <a:gs pos="30000">
                        <a:srgbClr val="353535"/>
                      </a:gs>
                    </a:gsLst>
                    <a:lin ang="5400000" scaled="0"/>
                  </a:gradFill>
                  <a:latin typeface="Segoe UI Semilight"/>
                </a:rPr>
                <a:t>key</a:t>
              </a:r>
            </a:p>
          </p:txBody>
        </p:sp>
      </p:grpSp>
      <p:grpSp>
        <p:nvGrpSpPr>
          <p:cNvPr id="31" name="Group 30">
            <a:extLst>
              <a:ext uri="{FF2B5EF4-FFF2-40B4-BE49-F238E27FC236}">
                <a16:creationId xmlns:a16="http://schemas.microsoft.com/office/drawing/2014/main" id="{0368D740-F424-4D19-8BC8-07D4A8AEF115}"/>
              </a:ext>
            </a:extLst>
          </p:cNvPr>
          <p:cNvGrpSpPr/>
          <p:nvPr/>
        </p:nvGrpSpPr>
        <p:grpSpPr>
          <a:xfrm>
            <a:off x="7686435" y="2737443"/>
            <a:ext cx="711661" cy="871674"/>
            <a:chOff x="7840793" y="2791737"/>
            <a:chExt cx="726034" cy="889279"/>
          </a:xfrm>
        </p:grpSpPr>
        <p:sp>
          <p:nvSpPr>
            <p:cNvPr id="141" name="Rectangle: Rounded Corners 140">
              <a:extLst>
                <a:ext uri="{FF2B5EF4-FFF2-40B4-BE49-F238E27FC236}">
                  <a16:creationId xmlns:a16="http://schemas.microsoft.com/office/drawing/2014/main" id="{0E83169D-DBF5-4C57-8054-D443E340E1F8}"/>
                </a:ext>
              </a:extLst>
            </p:cNvPr>
            <p:cNvSpPr/>
            <p:nvPr/>
          </p:nvSpPr>
          <p:spPr bwMode="auto">
            <a:xfrm>
              <a:off x="7840793" y="2791737"/>
              <a:ext cx="567495" cy="587810"/>
            </a:xfrm>
            <a:prstGeom prst="round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41" name="Title 1">
              <a:extLst>
                <a:ext uri="{FF2B5EF4-FFF2-40B4-BE49-F238E27FC236}">
                  <a16:creationId xmlns:a16="http://schemas.microsoft.com/office/drawing/2014/main" id="{12CF6E98-A98A-41E0-AEC4-805FF6CBABFC}"/>
                </a:ext>
              </a:extLst>
            </p:cNvPr>
            <p:cNvSpPr txBox="1">
              <a:spLocks/>
            </p:cNvSpPr>
            <p:nvPr/>
          </p:nvSpPr>
          <p:spPr>
            <a:xfrm>
              <a:off x="7916668" y="3341027"/>
              <a:ext cx="650159" cy="339989"/>
            </a:xfrm>
            <a:prstGeom prst="rect">
              <a:avLst/>
            </a:prstGeom>
            <a:ln>
              <a:noFill/>
            </a:ln>
          </p:spPr>
          <p:txBody>
            <a:bodyPr vert="horz" lIns="91375" tIns="45688" rIns="91375" bIns="45688"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3523">
                <a:lnSpc>
                  <a:spcPct val="100000"/>
                </a:lnSpc>
                <a:defRPr/>
              </a:pPr>
              <a:r>
                <a:rPr lang="en-US" sz="1600" dirty="0">
                  <a:solidFill>
                    <a:srgbClr val="2C292A"/>
                  </a:solidFill>
                  <a:latin typeface="Segoe UI Semibold" panose="020B0702040204020203" pitchFamily="34" charset="0"/>
                  <a:cs typeface="Segoe UI" panose="020B0502040204020203" pitchFamily="34" charset="0"/>
                </a:rPr>
                <a:t>Eco</a:t>
              </a:r>
            </a:p>
          </p:txBody>
        </p:sp>
        <p:sp>
          <p:nvSpPr>
            <p:cNvPr id="123" name="globe" title="Icon of the earth">
              <a:extLst>
                <a:ext uri="{FF2B5EF4-FFF2-40B4-BE49-F238E27FC236}">
                  <a16:creationId xmlns:a16="http://schemas.microsoft.com/office/drawing/2014/main" id="{C84CC537-1043-4239-8735-E1DF10C5613B}"/>
                </a:ext>
              </a:extLst>
            </p:cNvPr>
            <p:cNvSpPr>
              <a:spLocks noChangeAspect="1" noEditPoints="1"/>
            </p:cNvSpPr>
            <p:nvPr/>
          </p:nvSpPr>
          <p:spPr bwMode="auto">
            <a:xfrm>
              <a:off x="7957347" y="2930893"/>
              <a:ext cx="331382" cy="332509"/>
            </a:xfrm>
            <a:custGeom>
              <a:avLst/>
              <a:gdLst>
                <a:gd name="T0" fmla="*/ 0 w 332"/>
                <a:gd name="T1" fmla="*/ 167 h 333"/>
                <a:gd name="T2" fmla="*/ 36 w 332"/>
                <a:gd name="T3" fmla="*/ 63 h 333"/>
                <a:gd name="T4" fmla="*/ 166 w 332"/>
                <a:gd name="T5" fmla="*/ 0 h 333"/>
                <a:gd name="T6" fmla="*/ 332 w 332"/>
                <a:gd name="T7" fmla="*/ 167 h 333"/>
                <a:gd name="T8" fmla="*/ 166 w 332"/>
                <a:gd name="T9" fmla="*/ 333 h 333"/>
                <a:gd name="T10" fmla="*/ 0 w 332"/>
                <a:gd name="T11" fmla="*/ 167 h 333"/>
                <a:gd name="T12" fmla="*/ 89 w 332"/>
                <a:gd name="T13" fmla="*/ 314 h 333"/>
                <a:gd name="T14" fmla="*/ 102 w 332"/>
                <a:gd name="T15" fmla="*/ 299 h 333"/>
                <a:gd name="T16" fmla="*/ 98 w 332"/>
                <a:gd name="T17" fmla="*/ 272 h 333"/>
                <a:gd name="T18" fmla="*/ 72 w 332"/>
                <a:gd name="T19" fmla="*/ 255 h 333"/>
                <a:gd name="T20" fmla="*/ 42 w 332"/>
                <a:gd name="T21" fmla="*/ 246 h 333"/>
                <a:gd name="T22" fmla="*/ 21 w 332"/>
                <a:gd name="T23" fmla="*/ 217 h 333"/>
                <a:gd name="T24" fmla="*/ 38 w 332"/>
                <a:gd name="T25" fmla="*/ 168 h 333"/>
                <a:gd name="T26" fmla="*/ 58 w 332"/>
                <a:gd name="T27" fmla="*/ 167 h 333"/>
                <a:gd name="T28" fmla="*/ 80 w 332"/>
                <a:gd name="T29" fmla="*/ 193 h 333"/>
                <a:gd name="T30" fmla="*/ 102 w 332"/>
                <a:gd name="T31" fmla="*/ 182 h 333"/>
                <a:gd name="T32" fmla="*/ 93 w 332"/>
                <a:gd name="T33" fmla="*/ 156 h 333"/>
                <a:gd name="T34" fmla="*/ 101 w 332"/>
                <a:gd name="T35" fmla="*/ 124 h 333"/>
                <a:gd name="T36" fmla="*/ 145 w 332"/>
                <a:gd name="T37" fmla="*/ 80 h 333"/>
                <a:gd name="T38" fmla="*/ 119 w 332"/>
                <a:gd name="T39" fmla="*/ 47 h 333"/>
                <a:gd name="T40" fmla="*/ 101 w 332"/>
                <a:gd name="T41" fmla="*/ 68 h 333"/>
                <a:gd name="T42" fmla="*/ 32 w 332"/>
                <a:gd name="T43" fmla="*/ 68 h 333"/>
                <a:gd name="T44" fmla="*/ 251 w 332"/>
                <a:gd name="T45" fmla="*/ 24 h 333"/>
                <a:gd name="T46" fmla="*/ 187 w 332"/>
                <a:gd name="T47" fmla="*/ 56 h 333"/>
                <a:gd name="T48" fmla="*/ 201 w 332"/>
                <a:gd name="T49" fmla="*/ 92 h 333"/>
                <a:gd name="T50" fmla="*/ 235 w 332"/>
                <a:gd name="T51" fmla="*/ 92 h 333"/>
                <a:gd name="T52" fmla="*/ 219 w 332"/>
                <a:gd name="T53" fmla="*/ 115 h 333"/>
                <a:gd name="T54" fmla="*/ 187 w 332"/>
                <a:gd name="T55" fmla="*/ 130 h 333"/>
                <a:gd name="T56" fmla="*/ 161 w 332"/>
                <a:gd name="T57" fmla="*/ 168 h 333"/>
                <a:gd name="T58" fmla="*/ 169 w 332"/>
                <a:gd name="T59" fmla="*/ 204 h 333"/>
                <a:gd name="T60" fmla="*/ 206 w 332"/>
                <a:gd name="T61" fmla="*/ 225 h 333"/>
                <a:gd name="T62" fmla="*/ 218 w 332"/>
                <a:gd name="T63" fmla="*/ 212 h 333"/>
                <a:gd name="T64" fmla="*/ 229 w 332"/>
                <a:gd name="T65" fmla="*/ 244 h 333"/>
                <a:gd name="T66" fmla="*/ 217 w 332"/>
                <a:gd name="T67" fmla="*/ 289 h 333"/>
                <a:gd name="T68" fmla="*/ 245 w 332"/>
                <a:gd name="T69" fmla="*/ 276 h 333"/>
                <a:gd name="T70" fmla="*/ 259 w 332"/>
                <a:gd name="T71" fmla="*/ 256 h 333"/>
                <a:gd name="T72" fmla="*/ 259 w 332"/>
                <a:gd name="T73" fmla="*/ 168 h 333"/>
                <a:gd name="T74" fmla="*/ 239 w 332"/>
                <a:gd name="T75" fmla="*/ 137 h 333"/>
                <a:gd name="T76" fmla="*/ 259 w 332"/>
                <a:gd name="T77" fmla="*/ 124 h 333"/>
                <a:gd name="T78" fmla="*/ 284 w 332"/>
                <a:gd name="T79" fmla="*/ 137 h 333"/>
                <a:gd name="T80" fmla="*/ 306 w 332"/>
                <a:gd name="T81" fmla="*/ 170 h 333"/>
                <a:gd name="T82" fmla="*/ 306 w 332"/>
                <a:gd name="T83" fmla="*/ 186 h 333"/>
                <a:gd name="T84" fmla="*/ 332 w 332"/>
                <a:gd name="T85" fmla="*/ 181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2" h="333">
                  <a:moveTo>
                    <a:pt x="0" y="167"/>
                  </a:moveTo>
                  <a:cubicBezTo>
                    <a:pt x="0" y="128"/>
                    <a:pt x="13" y="92"/>
                    <a:pt x="36" y="63"/>
                  </a:cubicBezTo>
                  <a:cubicBezTo>
                    <a:pt x="66" y="25"/>
                    <a:pt x="113" y="0"/>
                    <a:pt x="166" y="0"/>
                  </a:cubicBezTo>
                  <a:cubicBezTo>
                    <a:pt x="258" y="0"/>
                    <a:pt x="332" y="75"/>
                    <a:pt x="332" y="167"/>
                  </a:cubicBezTo>
                  <a:cubicBezTo>
                    <a:pt x="332" y="258"/>
                    <a:pt x="258" y="333"/>
                    <a:pt x="166" y="333"/>
                  </a:cubicBezTo>
                  <a:cubicBezTo>
                    <a:pt x="74" y="333"/>
                    <a:pt x="0" y="258"/>
                    <a:pt x="0" y="167"/>
                  </a:cubicBezTo>
                  <a:close/>
                  <a:moveTo>
                    <a:pt x="89" y="314"/>
                  </a:moveTo>
                  <a:cubicBezTo>
                    <a:pt x="102" y="299"/>
                    <a:pt x="102" y="299"/>
                    <a:pt x="102" y="299"/>
                  </a:cubicBezTo>
                  <a:cubicBezTo>
                    <a:pt x="98" y="272"/>
                    <a:pt x="98" y="272"/>
                    <a:pt x="98" y="272"/>
                  </a:cubicBezTo>
                  <a:cubicBezTo>
                    <a:pt x="72" y="255"/>
                    <a:pt x="72" y="255"/>
                    <a:pt x="72" y="255"/>
                  </a:cubicBezTo>
                  <a:cubicBezTo>
                    <a:pt x="42" y="246"/>
                    <a:pt x="42" y="246"/>
                    <a:pt x="42" y="246"/>
                  </a:cubicBezTo>
                  <a:cubicBezTo>
                    <a:pt x="21" y="217"/>
                    <a:pt x="21" y="217"/>
                    <a:pt x="21" y="217"/>
                  </a:cubicBezTo>
                  <a:cubicBezTo>
                    <a:pt x="38" y="168"/>
                    <a:pt x="38" y="168"/>
                    <a:pt x="38" y="168"/>
                  </a:cubicBezTo>
                  <a:cubicBezTo>
                    <a:pt x="58" y="167"/>
                    <a:pt x="58" y="167"/>
                    <a:pt x="58" y="167"/>
                  </a:cubicBezTo>
                  <a:cubicBezTo>
                    <a:pt x="80" y="193"/>
                    <a:pt x="80" y="193"/>
                    <a:pt x="80" y="193"/>
                  </a:cubicBezTo>
                  <a:cubicBezTo>
                    <a:pt x="102" y="182"/>
                    <a:pt x="102" y="182"/>
                    <a:pt x="102" y="182"/>
                  </a:cubicBezTo>
                  <a:cubicBezTo>
                    <a:pt x="93" y="156"/>
                    <a:pt x="93" y="156"/>
                    <a:pt x="93" y="156"/>
                  </a:cubicBezTo>
                  <a:cubicBezTo>
                    <a:pt x="101" y="124"/>
                    <a:pt x="101" y="124"/>
                    <a:pt x="101" y="124"/>
                  </a:cubicBezTo>
                  <a:cubicBezTo>
                    <a:pt x="145" y="80"/>
                    <a:pt x="145" y="80"/>
                    <a:pt x="145" y="80"/>
                  </a:cubicBezTo>
                  <a:cubicBezTo>
                    <a:pt x="119" y="47"/>
                    <a:pt x="119" y="47"/>
                    <a:pt x="119" y="47"/>
                  </a:cubicBezTo>
                  <a:cubicBezTo>
                    <a:pt x="101" y="68"/>
                    <a:pt x="101" y="68"/>
                    <a:pt x="101" y="68"/>
                  </a:cubicBezTo>
                  <a:cubicBezTo>
                    <a:pt x="32" y="68"/>
                    <a:pt x="32" y="68"/>
                    <a:pt x="32" y="68"/>
                  </a:cubicBezTo>
                  <a:moveTo>
                    <a:pt x="251" y="24"/>
                  </a:moveTo>
                  <a:cubicBezTo>
                    <a:pt x="187" y="56"/>
                    <a:pt x="187" y="56"/>
                    <a:pt x="187" y="56"/>
                  </a:cubicBezTo>
                  <a:cubicBezTo>
                    <a:pt x="201" y="92"/>
                    <a:pt x="201" y="92"/>
                    <a:pt x="201" y="92"/>
                  </a:cubicBezTo>
                  <a:cubicBezTo>
                    <a:pt x="235" y="92"/>
                    <a:pt x="235" y="92"/>
                    <a:pt x="235" y="92"/>
                  </a:cubicBezTo>
                  <a:cubicBezTo>
                    <a:pt x="219" y="115"/>
                    <a:pt x="219" y="115"/>
                    <a:pt x="219" y="115"/>
                  </a:cubicBezTo>
                  <a:cubicBezTo>
                    <a:pt x="187" y="130"/>
                    <a:pt x="187" y="130"/>
                    <a:pt x="187" y="130"/>
                  </a:cubicBezTo>
                  <a:cubicBezTo>
                    <a:pt x="161" y="168"/>
                    <a:pt x="161" y="168"/>
                    <a:pt x="161" y="168"/>
                  </a:cubicBezTo>
                  <a:cubicBezTo>
                    <a:pt x="169" y="204"/>
                    <a:pt x="169" y="204"/>
                    <a:pt x="169" y="204"/>
                  </a:cubicBezTo>
                  <a:cubicBezTo>
                    <a:pt x="206" y="225"/>
                    <a:pt x="206" y="225"/>
                    <a:pt x="206" y="225"/>
                  </a:cubicBezTo>
                  <a:cubicBezTo>
                    <a:pt x="218" y="212"/>
                    <a:pt x="218" y="212"/>
                    <a:pt x="218" y="212"/>
                  </a:cubicBezTo>
                  <a:cubicBezTo>
                    <a:pt x="229" y="244"/>
                    <a:pt x="229" y="244"/>
                    <a:pt x="229" y="244"/>
                  </a:cubicBezTo>
                  <a:cubicBezTo>
                    <a:pt x="217" y="289"/>
                    <a:pt x="217" y="289"/>
                    <a:pt x="217" y="289"/>
                  </a:cubicBezTo>
                  <a:cubicBezTo>
                    <a:pt x="245" y="276"/>
                    <a:pt x="245" y="276"/>
                    <a:pt x="245" y="276"/>
                  </a:cubicBezTo>
                  <a:cubicBezTo>
                    <a:pt x="259" y="256"/>
                    <a:pt x="259" y="256"/>
                    <a:pt x="259" y="256"/>
                  </a:cubicBezTo>
                  <a:cubicBezTo>
                    <a:pt x="259" y="168"/>
                    <a:pt x="259" y="168"/>
                    <a:pt x="259" y="168"/>
                  </a:cubicBezTo>
                  <a:cubicBezTo>
                    <a:pt x="239" y="137"/>
                    <a:pt x="239" y="137"/>
                    <a:pt x="239" y="137"/>
                  </a:cubicBezTo>
                  <a:cubicBezTo>
                    <a:pt x="259" y="124"/>
                    <a:pt x="259" y="124"/>
                    <a:pt x="259" y="124"/>
                  </a:cubicBezTo>
                  <a:cubicBezTo>
                    <a:pt x="284" y="137"/>
                    <a:pt x="284" y="137"/>
                    <a:pt x="284" y="137"/>
                  </a:cubicBezTo>
                  <a:cubicBezTo>
                    <a:pt x="306" y="170"/>
                    <a:pt x="306" y="170"/>
                    <a:pt x="306" y="170"/>
                  </a:cubicBezTo>
                  <a:cubicBezTo>
                    <a:pt x="306" y="186"/>
                    <a:pt x="306" y="186"/>
                    <a:pt x="306" y="186"/>
                  </a:cubicBezTo>
                  <a:cubicBezTo>
                    <a:pt x="332" y="181"/>
                    <a:pt x="332" y="181"/>
                    <a:pt x="332" y="181"/>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882">
                <a:gradFill>
                  <a:gsLst>
                    <a:gs pos="0">
                      <a:srgbClr val="505050"/>
                    </a:gs>
                    <a:gs pos="100000">
                      <a:srgbClr val="505050"/>
                    </a:gs>
                  </a:gsLst>
                  <a:lin ang="5400000" scaled="1"/>
                </a:gradFill>
                <a:latin typeface="Segoe UI Semilight"/>
              </a:endParaRPr>
            </a:p>
          </p:txBody>
        </p:sp>
      </p:grpSp>
      <p:grpSp>
        <p:nvGrpSpPr>
          <p:cNvPr id="224" name="Group 223">
            <a:extLst>
              <a:ext uri="{FF2B5EF4-FFF2-40B4-BE49-F238E27FC236}">
                <a16:creationId xmlns:a16="http://schemas.microsoft.com/office/drawing/2014/main" id="{776061E9-A9C1-4174-90E6-CAC756CF29B9}"/>
              </a:ext>
            </a:extLst>
          </p:cNvPr>
          <p:cNvGrpSpPr/>
          <p:nvPr/>
        </p:nvGrpSpPr>
        <p:grpSpPr>
          <a:xfrm>
            <a:off x="6766223" y="2908849"/>
            <a:ext cx="1245257" cy="926946"/>
            <a:chOff x="6901996" y="2966604"/>
            <a:chExt cx="1270408" cy="945667"/>
          </a:xfrm>
        </p:grpSpPr>
        <p:sp>
          <p:nvSpPr>
            <p:cNvPr id="240" name="Title 1">
              <a:extLst>
                <a:ext uri="{FF2B5EF4-FFF2-40B4-BE49-F238E27FC236}">
                  <a16:creationId xmlns:a16="http://schemas.microsoft.com/office/drawing/2014/main" id="{8FE42111-4414-400A-85FD-2815F42C6A58}"/>
                </a:ext>
              </a:extLst>
            </p:cNvPr>
            <p:cNvSpPr txBox="1">
              <a:spLocks/>
            </p:cNvSpPr>
            <p:nvPr/>
          </p:nvSpPr>
          <p:spPr>
            <a:xfrm>
              <a:off x="6901996" y="3572282"/>
              <a:ext cx="1270408" cy="339989"/>
            </a:xfrm>
            <a:prstGeom prst="rect">
              <a:avLst/>
            </a:prstGeom>
            <a:ln>
              <a:noFill/>
            </a:ln>
          </p:spPr>
          <p:txBody>
            <a:bodyPr vert="horz" lIns="91375" tIns="45688" rIns="91375" bIns="45688"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3523">
                <a:lnSpc>
                  <a:spcPct val="100000"/>
                </a:lnSpc>
                <a:defRPr/>
              </a:pPr>
              <a:r>
                <a:rPr lang="en-US" sz="1600" dirty="0">
                  <a:solidFill>
                    <a:srgbClr val="2C292A"/>
                  </a:solidFill>
                  <a:latin typeface="Segoe UI Semibold" panose="020B0702040204020203" pitchFamily="34" charset="0"/>
                  <a:cs typeface="Segoe UI" panose="020B0502040204020203" pitchFamily="34" charset="0"/>
                </a:rPr>
                <a:t>Adventure</a:t>
              </a:r>
            </a:p>
          </p:txBody>
        </p:sp>
        <p:sp>
          <p:nvSpPr>
            <p:cNvPr id="143" name="Rectangle: Rounded Corners 142">
              <a:extLst>
                <a:ext uri="{FF2B5EF4-FFF2-40B4-BE49-F238E27FC236}">
                  <a16:creationId xmlns:a16="http://schemas.microsoft.com/office/drawing/2014/main" id="{3353AAE8-8769-4D40-8CA9-899B57B80372}"/>
                </a:ext>
              </a:extLst>
            </p:cNvPr>
            <p:cNvSpPr/>
            <p:nvPr/>
          </p:nvSpPr>
          <p:spPr bwMode="auto">
            <a:xfrm>
              <a:off x="7248050" y="2966604"/>
              <a:ext cx="567495" cy="587810"/>
            </a:xfrm>
            <a:prstGeom prst="round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4" name="Airplane_E709" title="Icon of an airplane">
              <a:extLst>
                <a:ext uri="{FF2B5EF4-FFF2-40B4-BE49-F238E27FC236}">
                  <a16:creationId xmlns:a16="http://schemas.microsoft.com/office/drawing/2014/main" id="{90A050C1-2E5E-44D4-8C8C-C71C1133944C}"/>
                </a:ext>
              </a:extLst>
            </p:cNvPr>
            <p:cNvSpPr>
              <a:spLocks noChangeAspect="1"/>
            </p:cNvSpPr>
            <p:nvPr/>
          </p:nvSpPr>
          <p:spPr bwMode="auto">
            <a:xfrm>
              <a:off x="7375691" y="3104000"/>
              <a:ext cx="328165" cy="332509"/>
            </a:xfrm>
            <a:custGeom>
              <a:avLst/>
              <a:gdLst>
                <a:gd name="T0" fmla="*/ 1002 w 3707"/>
                <a:gd name="T1" fmla="*/ 3755 h 3755"/>
                <a:gd name="T2" fmla="*/ 1502 w 3707"/>
                <a:gd name="T3" fmla="*/ 2253 h 3755"/>
                <a:gd name="T4" fmla="*/ 751 w 3707"/>
                <a:gd name="T5" fmla="*/ 2253 h 3755"/>
                <a:gd name="T6" fmla="*/ 625 w 3707"/>
                <a:gd name="T7" fmla="*/ 2503 h 3755"/>
                <a:gd name="T8" fmla="*/ 0 w 3707"/>
                <a:gd name="T9" fmla="*/ 2503 h 3755"/>
                <a:gd name="T10" fmla="*/ 209 w 3707"/>
                <a:gd name="T11" fmla="*/ 1877 h 3755"/>
                <a:gd name="T12" fmla="*/ 0 w 3707"/>
                <a:gd name="T13" fmla="*/ 1251 h 3755"/>
                <a:gd name="T14" fmla="*/ 625 w 3707"/>
                <a:gd name="T15" fmla="*/ 1251 h 3755"/>
                <a:gd name="T16" fmla="*/ 751 w 3707"/>
                <a:gd name="T17" fmla="*/ 1502 h 3755"/>
                <a:gd name="T18" fmla="*/ 1502 w 3707"/>
                <a:gd name="T19" fmla="*/ 1502 h 3755"/>
                <a:gd name="T20" fmla="*/ 1002 w 3707"/>
                <a:gd name="T21" fmla="*/ 0 h 3755"/>
                <a:gd name="T22" fmla="*/ 1627 w 3707"/>
                <a:gd name="T23" fmla="*/ 0 h 3755"/>
                <a:gd name="T24" fmla="*/ 2378 w 3707"/>
                <a:gd name="T25" fmla="*/ 1502 h 3755"/>
                <a:gd name="T26" fmla="*/ 3331 w 3707"/>
                <a:gd name="T27" fmla="*/ 1502 h 3755"/>
                <a:gd name="T28" fmla="*/ 3707 w 3707"/>
                <a:gd name="T29" fmla="*/ 1877 h 3755"/>
                <a:gd name="T30" fmla="*/ 3331 w 3707"/>
                <a:gd name="T31" fmla="*/ 2253 h 3755"/>
                <a:gd name="T32" fmla="*/ 2378 w 3707"/>
                <a:gd name="T33" fmla="*/ 2253 h 3755"/>
                <a:gd name="T34" fmla="*/ 1627 w 3707"/>
                <a:gd name="T35" fmla="*/ 3755 h 3755"/>
                <a:gd name="T36" fmla="*/ 1002 w 3707"/>
                <a:gd name="T37" fmla="*/ 3755 h 3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707" h="3755">
                  <a:moveTo>
                    <a:pt x="1002" y="3755"/>
                  </a:moveTo>
                  <a:cubicBezTo>
                    <a:pt x="1502" y="2253"/>
                    <a:pt x="1502" y="2253"/>
                    <a:pt x="1502" y="2253"/>
                  </a:cubicBezTo>
                  <a:cubicBezTo>
                    <a:pt x="751" y="2253"/>
                    <a:pt x="751" y="2253"/>
                    <a:pt x="751" y="2253"/>
                  </a:cubicBezTo>
                  <a:cubicBezTo>
                    <a:pt x="625" y="2503"/>
                    <a:pt x="625" y="2503"/>
                    <a:pt x="625" y="2503"/>
                  </a:cubicBezTo>
                  <a:cubicBezTo>
                    <a:pt x="0" y="2503"/>
                    <a:pt x="0" y="2503"/>
                    <a:pt x="0" y="2503"/>
                  </a:cubicBezTo>
                  <a:cubicBezTo>
                    <a:pt x="209" y="1877"/>
                    <a:pt x="209" y="1877"/>
                    <a:pt x="209" y="1877"/>
                  </a:cubicBezTo>
                  <a:cubicBezTo>
                    <a:pt x="0" y="1251"/>
                    <a:pt x="0" y="1251"/>
                    <a:pt x="0" y="1251"/>
                  </a:cubicBezTo>
                  <a:cubicBezTo>
                    <a:pt x="625" y="1251"/>
                    <a:pt x="625" y="1251"/>
                    <a:pt x="625" y="1251"/>
                  </a:cubicBezTo>
                  <a:cubicBezTo>
                    <a:pt x="751" y="1502"/>
                    <a:pt x="751" y="1502"/>
                    <a:pt x="751" y="1502"/>
                  </a:cubicBezTo>
                  <a:cubicBezTo>
                    <a:pt x="1502" y="1502"/>
                    <a:pt x="1502" y="1502"/>
                    <a:pt x="1502" y="1502"/>
                  </a:cubicBezTo>
                  <a:cubicBezTo>
                    <a:pt x="1002" y="0"/>
                    <a:pt x="1002" y="0"/>
                    <a:pt x="1002" y="0"/>
                  </a:cubicBezTo>
                  <a:cubicBezTo>
                    <a:pt x="1627" y="0"/>
                    <a:pt x="1627" y="0"/>
                    <a:pt x="1627" y="0"/>
                  </a:cubicBezTo>
                  <a:cubicBezTo>
                    <a:pt x="2378" y="1502"/>
                    <a:pt x="2378" y="1502"/>
                    <a:pt x="2378" y="1502"/>
                  </a:cubicBezTo>
                  <a:cubicBezTo>
                    <a:pt x="3331" y="1502"/>
                    <a:pt x="3331" y="1502"/>
                    <a:pt x="3331" y="1502"/>
                  </a:cubicBezTo>
                  <a:cubicBezTo>
                    <a:pt x="3538" y="1502"/>
                    <a:pt x="3707" y="1670"/>
                    <a:pt x="3707" y="1877"/>
                  </a:cubicBezTo>
                  <a:cubicBezTo>
                    <a:pt x="3707" y="2084"/>
                    <a:pt x="3538" y="2253"/>
                    <a:pt x="3331" y="2253"/>
                  </a:cubicBezTo>
                  <a:cubicBezTo>
                    <a:pt x="2378" y="2253"/>
                    <a:pt x="2378" y="2253"/>
                    <a:pt x="2378" y="2253"/>
                  </a:cubicBezTo>
                  <a:cubicBezTo>
                    <a:pt x="1627" y="3755"/>
                    <a:pt x="1627" y="3755"/>
                    <a:pt x="1627" y="3755"/>
                  </a:cubicBezTo>
                  <a:lnTo>
                    <a:pt x="1002" y="3755"/>
                  </a:ln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882">
                <a:gradFill>
                  <a:gsLst>
                    <a:gs pos="0">
                      <a:srgbClr val="505050"/>
                    </a:gs>
                    <a:gs pos="100000">
                      <a:srgbClr val="505050"/>
                    </a:gs>
                  </a:gsLst>
                  <a:lin ang="5400000" scaled="1"/>
                </a:gradFill>
                <a:latin typeface="Segoe UI Semilight"/>
              </a:endParaRPr>
            </a:p>
          </p:txBody>
        </p:sp>
      </p:grpSp>
      <p:grpSp>
        <p:nvGrpSpPr>
          <p:cNvPr id="16" name="Group 15">
            <a:extLst>
              <a:ext uri="{FF2B5EF4-FFF2-40B4-BE49-F238E27FC236}">
                <a16:creationId xmlns:a16="http://schemas.microsoft.com/office/drawing/2014/main" id="{86419835-1863-4B8C-A991-2C39AE97EA31}"/>
              </a:ext>
            </a:extLst>
          </p:cNvPr>
          <p:cNvGrpSpPr/>
          <p:nvPr/>
        </p:nvGrpSpPr>
        <p:grpSpPr>
          <a:xfrm>
            <a:off x="6493427" y="1455559"/>
            <a:ext cx="1749270" cy="1056043"/>
            <a:chOff x="6623687" y="1483963"/>
            <a:chExt cx="1784601" cy="1077372"/>
          </a:xfrm>
        </p:grpSpPr>
        <p:sp>
          <p:nvSpPr>
            <p:cNvPr id="120" name="Rectangle 119">
              <a:extLst>
                <a:ext uri="{FF2B5EF4-FFF2-40B4-BE49-F238E27FC236}">
                  <a16:creationId xmlns:a16="http://schemas.microsoft.com/office/drawing/2014/main" id="{7A2D01C7-F8E4-41EA-8653-981F7ECAE3A2}"/>
                </a:ext>
              </a:extLst>
            </p:cNvPr>
            <p:cNvSpPr/>
            <p:nvPr/>
          </p:nvSpPr>
          <p:spPr bwMode="auto">
            <a:xfrm>
              <a:off x="7208837" y="1924757"/>
              <a:ext cx="631956" cy="636578"/>
            </a:xfrm>
            <a:prstGeom prst="rect">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1" name="Title 1"/>
            <p:cNvSpPr txBox="1">
              <a:spLocks/>
            </p:cNvSpPr>
            <p:nvPr/>
          </p:nvSpPr>
          <p:spPr>
            <a:xfrm>
              <a:off x="6623687" y="1483963"/>
              <a:ext cx="1784601" cy="339989"/>
            </a:xfrm>
            <a:prstGeom prst="rect">
              <a:avLst/>
            </a:prstGeom>
            <a:ln>
              <a:noFill/>
            </a:ln>
          </p:spPr>
          <p:txBody>
            <a:bodyPr vert="horz" lIns="91375" tIns="45688" rIns="91375" bIns="45688"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3523">
                <a:lnSpc>
                  <a:spcPct val="100000"/>
                </a:lnSpc>
                <a:defRPr/>
              </a:pPr>
              <a:r>
                <a:rPr lang="en-US" sz="1600" dirty="0">
                  <a:solidFill>
                    <a:srgbClr val="2C292A"/>
                  </a:solidFill>
                  <a:latin typeface="Segoe UI Semibold" panose="020B0702040204020203" pitchFamily="34" charset="0"/>
                  <a:cs typeface="Segoe UI" panose="020B0502040204020203" pitchFamily="34" charset="0"/>
                </a:rPr>
                <a:t>Travel </a:t>
              </a:r>
            </a:p>
            <a:p>
              <a:pPr defTabSz="913523">
                <a:lnSpc>
                  <a:spcPct val="100000"/>
                </a:lnSpc>
                <a:defRPr/>
              </a:pPr>
              <a:r>
                <a:rPr lang="en-US" sz="1600" dirty="0">
                  <a:solidFill>
                    <a:srgbClr val="2C292A"/>
                  </a:solidFill>
                  <a:latin typeface="Segoe UI Semibold" panose="020B0702040204020203" pitchFamily="34" charset="0"/>
                  <a:cs typeface="Segoe UI" panose="020B0502040204020203" pitchFamily="34" charset="0"/>
                </a:rPr>
                <a:t>Programs</a:t>
              </a:r>
            </a:p>
          </p:txBody>
        </p:sp>
        <p:sp>
          <p:nvSpPr>
            <p:cNvPr id="125" name="location_3" title="Icon of a map with a pin in it">
              <a:extLst>
                <a:ext uri="{FF2B5EF4-FFF2-40B4-BE49-F238E27FC236}">
                  <a16:creationId xmlns:a16="http://schemas.microsoft.com/office/drawing/2014/main" id="{9352174E-ACBA-4AA8-9669-AAE70A4A0684}"/>
                </a:ext>
              </a:extLst>
            </p:cNvPr>
            <p:cNvSpPr>
              <a:spLocks noChangeAspect="1" noEditPoints="1"/>
            </p:cNvSpPr>
            <p:nvPr/>
          </p:nvSpPr>
          <p:spPr bwMode="auto">
            <a:xfrm>
              <a:off x="7329678" y="2072894"/>
              <a:ext cx="395785" cy="332509"/>
            </a:xfrm>
            <a:custGeom>
              <a:avLst/>
              <a:gdLst>
                <a:gd name="T0" fmla="*/ 84 w 360"/>
                <a:gd name="T1" fmla="*/ 109 h 302"/>
                <a:gd name="T2" fmla="*/ 276 w 360"/>
                <a:gd name="T3" fmla="*/ 109 h 302"/>
                <a:gd name="T4" fmla="*/ 360 w 360"/>
                <a:gd name="T5" fmla="*/ 302 h 302"/>
                <a:gd name="T6" fmla="*/ 0 w 360"/>
                <a:gd name="T7" fmla="*/ 302 h 302"/>
                <a:gd name="T8" fmla="*/ 84 w 360"/>
                <a:gd name="T9" fmla="*/ 109 h 302"/>
                <a:gd name="T10" fmla="*/ 180 w 360"/>
                <a:gd name="T11" fmla="*/ 72 h 302"/>
                <a:gd name="T12" fmla="*/ 216 w 360"/>
                <a:gd name="T13" fmla="*/ 36 h 302"/>
                <a:gd name="T14" fmla="*/ 180 w 360"/>
                <a:gd name="T15" fmla="*/ 0 h 302"/>
                <a:gd name="T16" fmla="*/ 144 w 360"/>
                <a:gd name="T17" fmla="*/ 36 h 302"/>
                <a:gd name="T18" fmla="*/ 180 w 360"/>
                <a:gd name="T19" fmla="*/ 72 h 302"/>
                <a:gd name="T20" fmla="*/ 180 w 360"/>
                <a:gd name="T21" fmla="*/ 72 h 302"/>
                <a:gd name="T22" fmla="*/ 180 w 360"/>
                <a:gd name="T23" fmla="*/ 216 h 302"/>
                <a:gd name="T24" fmla="*/ 36 w 360"/>
                <a:gd name="T25" fmla="*/ 218 h 302"/>
                <a:gd name="T26" fmla="*/ 323 w 360"/>
                <a:gd name="T27" fmla="*/ 218 h 302"/>
                <a:gd name="T28" fmla="*/ 111 w 360"/>
                <a:gd name="T29" fmla="*/ 218 h 302"/>
                <a:gd name="T30" fmla="*/ 94 w 360"/>
                <a:gd name="T31" fmla="*/ 302 h 302"/>
                <a:gd name="T32" fmla="*/ 267 w 360"/>
                <a:gd name="T33" fmla="*/ 302 h 302"/>
                <a:gd name="T34" fmla="*/ 222 w 360"/>
                <a:gd name="T35" fmla="*/ 109 h 302"/>
                <a:gd name="T36" fmla="*/ 236 w 360"/>
                <a:gd name="T37" fmla="*/ 169 h 302"/>
                <a:gd name="T38" fmla="*/ 302 w 360"/>
                <a:gd name="T39" fmla="*/ 169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60" h="302">
                  <a:moveTo>
                    <a:pt x="84" y="109"/>
                  </a:moveTo>
                  <a:cubicBezTo>
                    <a:pt x="276" y="109"/>
                    <a:pt x="276" y="109"/>
                    <a:pt x="276" y="109"/>
                  </a:cubicBezTo>
                  <a:cubicBezTo>
                    <a:pt x="360" y="302"/>
                    <a:pt x="360" y="302"/>
                    <a:pt x="360" y="302"/>
                  </a:cubicBezTo>
                  <a:cubicBezTo>
                    <a:pt x="0" y="302"/>
                    <a:pt x="0" y="302"/>
                    <a:pt x="0" y="302"/>
                  </a:cubicBezTo>
                  <a:lnTo>
                    <a:pt x="84" y="109"/>
                  </a:lnTo>
                  <a:close/>
                  <a:moveTo>
                    <a:pt x="180" y="72"/>
                  </a:moveTo>
                  <a:cubicBezTo>
                    <a:pt x="200" y="72"/>
                    <a:pt x="216" y="56"/>
                    <a:pt x="216" y="36"/>
                  </a:cubicBezTo>
                  <a:cubicBezTo>
                    <a:pt x="216" y="16"/>
                    <a:pt x="200" y="0"/>
                    <a:pt x="180" y="0"/>
                  </a:cubicBezTo>
                  <a:cubicBezTo>
                    <a:pt x="160" y="0"/>
                    <a:pt x="144" y="16"/>
                    <a:pt x="144" y="36"/>
                  </a:cubicBezTo>
                  <a:cubicBezTo>
                    <a:pt x="144" y="56"/>
                    <a:pt x="160" y="72"/>
                    <a:pt x="180" y="72"/>
                  </a:cubicBezTo>
                  <a:close/>
                  <a:moveTo>
                    <a:pt x="180" y="72"/>
                  </a:moveTo>
                  <a:cubicBezTo>
                    <a:pt x="180" y="216"/>
                    <a:pt x="180" y="216"/>
                    <a:pt x="180" y="216"/>
                  </a:cubicBezTo>
                  <a:moveTo>
                    <a:pt x="36" y="218"/>
                  </a:moveTo>
                  <a:cubicBezTo>
                    <a:pt x="323" y="218"/>
                    <a:pt x="323" y="218"/>
                    <a:pt x="323" y="218"/>
                  </a:cubicBezTo>
                  <a:moveTo>
                    <a:pt x="111" y="218"/>
                  </a:moveTo>
                  <a:cubicBezTo>
                    <a:pt x="94" y="302"/>
                    <a:pt x="94" y="302"/>
                    <a:pt x="94" y="302"/>
                  </a:cubicBezTo>
                  <a:moveTo>
                    <a:pt x="267" y="302"/>
                  </a:moveTo>
                  <a:cubicBezTo>
                    <a:pt x="222" y="109"/>
                    <a:pt x="222" y="109"/>
                    <a:pt x="222" y="109"/>
                  </a:cubicBezTo>
                  <a:moveTo>
                    <a:pt x="236" y="169"/>
                  </a:moveTo>
                  <a:cubicBezTo>
                    <a:pt x="302" y="169"/>
                    <a:pt x="302" y="169"/>
                    <a:pt x="302" y="169"/>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882">
                <a:gradFill>
                  <a:gsLst>
                    <a:gs pos="0">
                      <a:srgbClr val="505050"/>
                    </a:gs>
                    <a:gs pos="100000">
                      <a:srgbClr val="505050"/>
                    </a:gs>
                  </a:gsLst>
                  <a:lin ang="5400000" scaled="1"/>
                </a:gradFill>
                <a:latin typeface="Segoe UI Semilight"/>
              </a:endParaRPr>
            </a:p>
          </p:txBody>
        </p:sp>
      </p:grpSp>
      <p:grpSp>
        <p:nvGrpSpPr>
          <p:cNvPr id="15" name="Group 14">
            <a:extLst>
              <a:ext uri="{FF2B5EF4-FFF2-40B4-BE49-F238E27FC236}">
                <a16:creationId xmlns:a16="http://schemas.microsoft.com/office/drawing/2014/main" id="{DCBFFD67-D127-4163-ADBF-295F359EBD88}"/>
              </a:ext>
            </a:extLst>
          </p:cNvPr>
          <p:cNvGrpSpPr/>
          <p:nvPr/>
        </p:nvGrpSpPr>
        <p:grpSpPr>
          <a:xfrm>
            <a:off x="4950751" y="999771"/>
            <a:ext cx="2248758" cy="1070290"/>
            <a:chOff x="5049858" y="1018970"/>
            <a:chExt cx="2294176" cy="1091907"/>
          </a:xfrm>
        </p:grpSpPr>
        <p:sp>
          <p:nvSpPr>
            <p:cNvPr id="131" name="Oval 130"/>
            <p:cNvSpPr/>
            <p:nvPr/>
          </p:nvSpPr>
          <p:spPr bwMode="auto">
            <a:xfrm>
              <a:off x="5878500" y="1471070"/>
              <a:ext cx="639810" cy="639807"/>
            </a:xfrm>
            <a:prstGeom prst="ellipse">
              <a:avLst/>
            </a:prstGeom>
            <a:solidFill>
              <a:srgbClr val="0070C0"/>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694" rIns="0" bIns="45694" numCol="1" spcCol="0" rtlCol="0" fromWordArt="0" anchor="ctr" anchorCtr="0" forceAA="0" compatLnSpc="1">
              <a:prstTxWarp prst="textNoShape">
                <a:avLst/>
              </a:prstTxWarp>
              <a:noAutofit/>
            </a:bodyPr>
            <a:lstStyle/>
            <a:p>
              <a:pPr algn="ctr" defTabSz="913400" fontAlgn="base">
                <a:spcBef>
                  <a:spcPct val="0"/>
                </a:spcBef>
                <a:spcAft>
                  <a:spcPct val="0"/>
                </a:spcAft>
                <a:defRPr/>
              </a:pPr>
              <a:endParaRPr lang="en-US" sz="1961" kern="0">
                <a:gradFill>
                  <a:gsLst>
                    <a:gs pos="5439">
                      <a:srgbClr val="F8F8F8"/>
                    </a:gs>
                    <a:gs pos="10000">
                      <a:srgbClr val="F8F8F8"/>
                    </a:gs>
                  </a:gsLst>
                  <a:lin ang="5400000" scaled="0"/>
                </a:gradFill>
                <a:latin typeface="Segoe UI Semilight"/>
              </a:endParaRPr>
            </a:p>
          </p:txBody>
        </p:sp>
        <p:sp>
          <p:nvSpPr>
            <p:cNvPr id="292" name="Title 1"/>
            <p:cNvSpPr txBox="1">
              <a:spLocks/>
            </p:cNvSpPr>
            <p:nvPr/>
          </p:nvSpPr>
          <p:spPr>
            <a:xfrm>
              <a:off x="5049858" y="1018970"/>
              <a:ext cx="2294176" cy="339989"/>
            </a:xfrm>
            <a:prstGeom prst="rect">
              <a:avLst/>
            </a:prstGeom>
            <a:ln>
              <a:noFill/>
            </a:ln>
          </p:spPr>
          <p:txBody>
            <a:bodyPr vert="horz" lIns="91375" tIns="45688" rIns="91375" bIns="45688"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3523">
                <a:lnSpc>
                  <a:spcPct val="100000"/>
                </a:lnSpc>
                <a:defRPr/>
              </a:pPr>
              <a:r>
                <a:rPr lang="en-US" sz="1600" dirty="0">
                  <a:solidFill>
                    <a:srgbClr val="2C292A"/>
                  </a:solidFill>
                  <a:latin typeface="Segoe UI Semibold" panose="020B0702040204020203" pitchFamily="34" charset="0"/>
                  <a:cs typeface="Segoe UI" panose="020B0502040204020203" pitchFamily="34" charset="0"/>
                </a:rPr>
                <a:t>Customer connections</a:t>
              </a:r>
            </a:p>
          </p:txBody>
        </p:sp>
        <p:sp>
          <p:nvSpPr>
            <p:cNvPr id="126" name="Commitments_EC4D" title="Icon of a handshake">
              <a:extLst>
                <a:ext uri="{FF2B5EF4-FFF2-40B4-BE49-F238E27FC236}">
                  <a16:creationId xmlns:a16="http://schemas.microsoft.com/office/drawing/2014/main" id="{F11FBDBA-03E2-487E-9580-2D4861D4C6BD}"/>
                </a:ext>
              </a:extLst>
            </p:cNvPr>
            <p:cNvSpPr>
              <a:spLocks noChangeAspect="1" noEditPoints="1"/>
            </p:cNvSpPr>
            <p:nvPr/>
          </p:nvSpPr>
          <p:spPr bwMode="auto">
            <a:xfrm>
              <a:off x="6024519" y="1638420"/>
              <a:ext cx="354628" cy="332509"/>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1765">
                <a:solidFill>
                  <a:srgbClr val="353535"/>
                </a:solidFill>
                <a:latin typeface="Segoe UI Semilight"/>
              </a:endParaRPr>
            </a:p>
          </p:txBody>
        </p:sp>
      </p:grpSp>
      <p:grpSp>
        <p:nvGrpSpPr>
          <p:cNvPr id="17" name="Group 16">
            <a:extLst>
              <a:ext uri="{FF2B5EF4-FFF2-40B4-BE49-F238E27FC236}">
                <a16:creationId xmlns:a16="http://schemas.microsoft.com/office/drawing/2014/main" id="{B4600A68-A298-4CF6-A1ED-EABB0ACE7B89}"/>
              </a:ext>
            </a:extLst>
          </p:cNvPr>
          <p:cNvGrpSpPr/>
          <p:nvPr/>
        </p:nvGrpSpPr>
        <p:grpSpPr>
          <a:xfrm>
            <a:off x="7613282" y="906302"/>
            <a:ext cx="1502322" cy="1076034"/>
            <a:chOff x="7766162" y="923612"/>
            <a:chExt cx="1532664" cy="1097767"/>
          </a:xfrm>
        </p:grpSpPr>
        <p:sp>
          <p:nvSpPr>
            <p:cNvPr id="247" name="Oval 246"/>
            <p:cNvSpPr/>
            <p:nvPr/>
          </p:nvSpPr>
          <p:spPr>
            <a:xfrm rot="5400000">
              <a:off x="8298224" y="1404570"/>
              <a:ext cx="616809" cy="616809"/>
            </a:xfrm>
            <a:prstGeom prst="ellipse">
              <a:avLst/>
            </a:prstGeom>
            <a:solidFill>
              <a:schemeClr val="accent4"/>
            </a:solidFill>
            <a:ln w="28575" cap="flat" cmpd="sng" algn="ctr">
              <a:noFill/>
              <a:prstDash val="solid"/>
            </a:ln>
            <a:effectLst/>
          </p:spPr>
          <p:txBody>
            <a:bodyPr rtlCol="0" anchor="ctr"/>
            <a:lstStyle/>
            <a:p>
              <a:pPr algn="ctr" defTabSz="913523">
                <a:defRPr/>
              </a:pPr>
              <a:endParaRPr lang="en-GB" sz="1400" kern="0">
                <a:solidFill>
                  <a:prstClr val="white"/>
                </a:solidFill>
                <a:latin typeface="Calibri" panose="020F0502020204030204"/>
              </a:endParaRPr>
            </a:p>
          </p:txBody>
        </p:sp>
        <p:sp>
          <p:nvSpPr>
            <p:cNvPr id="234" name="Title 1">
              <a:extLst>
                <a:ext uri="{FF2B5EF4-FFF2-40B4-BE49-F238E27FC236}">
                  <a16:creationId xmlns:a16="http://schemas.microsoft.com/office/drawing/2014/main" id="{BAF9542F-8BEA-4164-90B9-B4FDA460C075}"/>
                </a:ext>
              </a:extLst>
            </p:cNvPr>
            <p:cNvSpPr txBox="1">
              <a:spLocks/>
            </p:cNvSpPr>
            <p:nvPr/>
          </p:nvSpPr>
          <p:spPr>
            <a:xfrm>
              <a:off x="7766162" y="923612"/>
              <a:ext cx="1532664" cy="453343"/>
            </a:xfrm>
            <a:prstGeom prst="rect">
              <a:avLst/>
            </a:prstGeom>
            <a:ln>
              <a:noFill/>
            </a:ln>
          </p:spPr>
          <p:txBody>
            <a:bodyPr vert="horz" lIns="91375" tIns="45688" rIns="91375" bIns="45688"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3523">
                <a:lnSpc>
                  <a:spcPct val="100000"/>
                </a:lnSpc>
                <a:defRPr/>
              </a:pPr>
              <a:r>
                <a:rPr lang="en-US" sz="1600" dirty="0">
                  <a:solidFill>
                    <a:srgbClr val="2C292A"/>
                  </a:solidFill>
                  <a:latin typeface="Segoe UI Semibold" panose="020B0702040204020203" pitchFamily="34" charset="0"/>
                  <a:cs typeface="Segoe UI" panose="020B0502040204020203" pitchFamily="34" charset="0"/>
                </a:rPr>
                <a:t>Travel innovation</a:t>
              </a:r>
            </a:p>
          </p:txBody>
        </p:sp>
        <p:sp>
          <p:nvSpPr>
            <p:cNvPr id="128" name="Gravity" title="Icon of a solar system">
              <a:extLst>
                <a:ext uri="{FF2B5EF4-FFF2-40B4-BE49-F238E27FC236}">
                  <a16:creationId xmlns:a16="http://schemas.microsoft.com/office/drawing/2014/main" id="{CF7C4F3E-9B26-44D2-8588-31DAD4FC8D81}"/>
                </a:ext>
              </a:extLst>
            </p:cNvPr>
            <p:cNvSpPr>
              <a:spLocks noChangeAspect="1" noEditPoints="1"/>
            </p:cNvSpPr>
            <p:nvPr/>
          </p:nvSpPr>
          <p:spPr bwMode="auto">
            <a:xfrm>
              <a:off x="8443875" y="1547656"/>
              <a:ext cx="333037" cy="332509"/>
            </a:xfrm>
            <a:custGeom>
              <a:avLst/>
              <a:gdLst>
                <a:gd name="T0" fmla="*/ 96 w 356"/>
                <a:gd name="T1" fmla="*/ 178 h 356"/>
                <a:gd name="T2" fmla="*/ 178 w 356"/>
                <a:gd name="T3" fmla="*/ 96 h 356"/>
                <a:gd name="T4" fmla="*/ 260 w 356"/>
                <a:gd name="T5" fmla="*/ 178 h 356"/>
                <a:gd name="T6" fmla="*/ 178 w 356"/>
                <a:gd name="T7" fmla="*/ 260 h 356"/>
                <a:gd name="T8" fmla="*/ 96 w 356"/>
                <a:gd name="T9" fmla="*/ 178 h 356"/>
                <a:gd name="T10" fmla="*/ 310 w 356"/>
                <a:gd name="T11" fmla="*/ 185 h 356"/>
                <a:gd name="T12" fmla="*/ 310 w 356"/>
                <a:gd name="T13" fmla="*/ 178 h 356"/>
                <a:gd name="T14" fmla="*/ 178 w 356"/>
                <a:gd name="T15" fmla="*/ 46 h 356"/>
                <a:gd name="T16" fmla="*/ 46 w 356"/>
                <a:gd name="T17" fmla="*/ 178 h 356"/>
                <a:gd name="T18" fmla="*/ 178 w 356"/>
                <a:gd name="T19" fmla="*/ 310 h 356"/>
                <a:gd name="T20" fmla="*/ 297 w 356"/>
                <a:gd name="T21" fmla="*/ 235 h 356"/>
                <a:gd name="T22" fmla="*/ 44 w 356"/>
                <a:gd name="T23" fmla="*/ 60 h 356"/>
                <a:gd name="T24" fmla="*/ 0 w 356"/>
                <a:gd name="T25" fmla="*/ 178 h 356"/>
                <a:gd name="T26" fmla="*/ 178 w 356"/>
                <a:gd name="T27" fmla="*/ 356 h 356"/>
                <a:gd name="T28" fmla="*/ 356 w 356"/>
                <a:gd name="T29" fmla="*/ 178 h 356"/>
                <a:gd name="T30" fmla="*/ 178 w 356"/>
                <a:gd name="T31" fmla="*/ 0 h 356"/>
                <a:gd name="T32" fmla="*/ 80 w 356"/>
                <a:gd name="T33" fmla="*/ 29 h 356"/>
                <a:gd name="T34" fmla="*/ 64 w 356"/>
                <a:gd name="T35" fmla="*/ 17 h 356"/>
                <a:gd name="T36" fmla="*/ 41 w 356"/>
                <a:gd name="T37" fmla="*/ 40 h 356"/>
                <a:gd name="T38" fmla="*/ 64 w 356"/>
                <a:gd name="T39" fmla="*/ 63 h 356"/>
                <a:gd name="T40" fmla="*/ 87 w 356"/>
                <a:gd name="T41" fmla="*/ 40 h 356"/>
                <a:gd name="T42" fmla="*/ 64 w 356"/>
                <a:gd name="T43" fmla="*/ 17 h 356"/>
                <a:gd name="T44" fmla="*/ 306 w 356"/>
                <a:gd name="T45" fmla="*/ 189 h 356"/>
                <a:gd name="T46" fmla="*/ 283 w 356"/>
                <a:gd name="T47" fmla="*/ 212 h 356"/>
                <a:gd name="T48" fmla="*/ 306 w 356"/>
                <a:gd name="T49" fmla="*/ 235 h 356"/>
                <a:gd name="T50" fmla="*/ 329 w 356"/>
                <a:gd name="T51" fmla="*/ 212 h 356"/>
                <a:gd name="T52" fmla="*/ 306 w 356"/>
                <a:gd name="T53" fmla="*/ 189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56" h="356">
                  <a:moveTo>
                    <a:pt x="96" y="178"/>
                  </a:moveTo>
                  <a:cubicBezTo>
                    <a:pt x="96" y="133"/>
                    <a:pt x="133" y="96"/>
                    <a:pt x="178" y="96"/>
                  </a:cubicBezTo>
                  <a:cubicBezTo>
                    <a:pt x="223" y="96"/>
                    <a:pt x="260" y="133"/>
                    <a:pt x="260" y="178"/>
                  </a:cubicBezTo>
                  <a:cubicBezTo>
                    <a:pt x="260" y="223"/>
                    <a:pt x="223" y="260"/>
                    <a:pt x="178" y="260"/>
                  </a:cubicBezTo>
                  <a:cubicBezTo>
                    <a:pt x="133" y="260"/>
                    <a:pt x="96" y="223"/>
                    <a:pt x="96" y="178"/>
                  </a:cubicBezTo>
                  <a:close/>
                  <a:moveTo>
                    <a:pt x="310" y="185"/>
                  </a:moveTo>
                  <a:cubicBezTo>
                    <a:pt x="310" y="183"/>
                    <a:pt x="310" y="180"/>
                    <a:pt x="310" y="178"/>
                  </a:cubicBezTo>
                  <a:cubicBezTo>
                    <a:pt x="310" y="105"/>
                    <a:pt x="251" y="46"/>
                    <a:pt x="178" y="46"/>
                  </a:cubicBezTo>
                  <a:cubicBezTo>
                    <a:pt x="105" y="46"/>
                    <a:pt x="46" y="105"/>
                    <a:pt x="46" y="178"/>
                  </a:cubicBezTo>
                  <a:cubicBezTo>
                    <a:pt x="46" y="251"/>
                    <a:pt x="105" y="310"/>
                    <a:pt x="178" y="310"/>
                  </a:cubicBezTo>
                  <a:cubicBezTo>
                    <a:pt x="230" y="310"/>
                    <a:pt x="276" y="279"/>
                    <a:pt x="297" y="235"/>
                  </a:cubicBezTo>
                  <a:moveTo>
                    <a:pt x="44" y="60"/>
                  </a:moveTo>
                  <a:cubicBezTo>
                    <a:pt x="17" y="92"/>
                    <a:pt x="0" y="133"/>
                    <a:pt x="0" y="178"/>
                  </a:cubicBezTo>
                  <a:cubicBezTo>
                    <a:pt x="0" y="276"/>
                    <a:pt x="80" y="356"/>
                    <a:pt x="178" y="356"/>
                  </a:cubicBezTo>
                  <a:cubicBezTo>
                    <a:pt x="276" y="356"/>
                    <a:pt x="356" y="276"/>
                    <a:pt x="356" y="178"/>
                  </a:cubicBezTo>
                  <a:cubicBezTo>
                    <a:pt x="356" y="80"/>
                    <a:pt x="276" y="0"/>
                    <a:pt x="178" y="0"/>
                  </a:cubicBezTo>
                  <a:cubicBezTo>
                    <a:pt x="142" y="0"/>
                    <a:pt x="108" y="11"/>
                    <a:pt x="80" y="29"/>
                  </a:cubicBezTo>
                  <a:moveTo>
                    <a:pt x="64" y="17"/>
                  </a:moveTo>
                  <a:cubicBezTo>
                    <a:pt x="51" y="17"/>
                    <a:pt x="41" y="27"/>
                    <a:pt x="41" y="40"/>
                  </a:cubicBezTo>
                  <a:cubicBezTo>
                    <a:pt x="41" y="53"/>
                    <a:pt x="51" y="63"/>
                    <a:pt x="64" y="63"/>
                  </a:cubicBezTo>
                  <a:cubicBezTo>
                    <a:pt x="77" y="63"/>
                    <a:pt x="87" y="53"/>
                    <a:pt x="87" y="40"/>
                  </a:cubicBezTo>
                  <a:cubicBezTo>
                    <a:pt x="87" y="27"/>
                    <a:pt x="77" y="17"/>
                    <a:pt x="64" y="17"/>
                  </a:cubicBezTo>
                  <a:close/>
                  <a:moveTo>
                    <a:pt x="306" y="189"/>
                  </a:moveTo>
                  <a:cubicBezTo>
                    <a:pt x="293" y="189"/>
                    <a:pt x="283" y="199"/>
                    <a:pt x="283" y="212"/>
                  </a:cubicBezTo>
                  <a:cubicBezTo>
                    <a:pt x="283" y="225"/>
                    <a:pt x="293" y="235"/>
                    <a:pt x="306" y="235"/>
                  </a:cubicBezTo>
                  <a:cubicBezTo>
                    <a:pt x="319" y="235"/>
                    <a:pt x="329" y="225"/>
                    <a:pt x="329" y="212"/>
                  </a:cubicBezTo>
                  <a:cubicBezTo>
                    <a:pt x="329" y="199"/>
                    <a:pt x="319" y="189"/>
                    <a:pt x="306" y="189"/>
                  </a:cubicBez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1765">
                <a:solidFill>
                  <a:srgbClr val="353535"/>
                </a:solidFill>
                <a:latin typeface="Segoe UI Semilight"/>
              </a:endParaRPr>
            </a:p>
          </p:txBody>
        </p:sp>
      </p:grpSp>
      <p:grpSp>
        <p:nvGrpSpPr>
          <p:cNvPr id="13" name="Group 12">
            <a:extLst>
              <a:ext uri="{FF2B5EF4-FFF2-40B4-BE49-F238E27FC236}">
                <a16:creationId xmlns:a16="http://schemas.microsoft.com/office/drawing/2014/main" id="{FA01A7D3-A604-4867-9771-9A1603770BC9}"/>
              </a:ext>
            </a:extLst>
          </p:cNvPr>
          <p:cNvGrpSpPr/>
          <p:nvPr/>
        </p:nvGrpSpPr>
        <p:grpSpPr>
          <a:xfrm>
            <a:off x="3055207" y="1960752"/>
            <a:ext cx="1697901" cy="1037733"/>
            <a:chOff x="3116030" y="1999359"/>
            <a:chExt cx="1732192" cy="1058692"/>
          </a:xfrm>
        </p:grpSpPr>
        <p:sp>
          <p:nvSpPr>
            <p:cNvPr id="173" name="Title 1">
              <a:extLst>
                <a:ext uri="{FF2B5EF4-FFF2-40B4-BE49-F238E27FC236}">
                  <a16:creationId xmlns:a16="http://schemas.microsoft.com/office/drawing/2014/main" id="{97473D93-21ED-46F5-B73A-D0B1EBC6940A}"/>
                </a:ext>
              </a:extLst>
            </p:cNvPr>
            <p:cNvSpPr txBox="1">
              <a:spLocks/>
            </p:cNvSpPr>
            <p:nvPr/>
          </p:nvSpPr>
          <p:spPr>
            <a:xfrm>
              <a:off x="3116030" y="2718062"/>
              <a:ext cx="1732192" cy="339989"/>
            </a:xfrm>
            <a:prstGeom prst="rect">
              <a:avLst/>
            </a:prstGeom>
            <a:ln>
              <a:noFill/>
            </a:ln>
          </p:spPr>
          <p:txBody>
            <a:bodyPr vert="horz" lIns="91375" tIns="45688" rIns="91375" bIns="45688"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3523">
                <a:lnSpc>
                  <a:spcPct val="100000"/>
                </a:lnSpc>
                <a:defRPr/>
              </a:pPr>
              <a:r>
                <a:rPr lang="en-US" sz="1600" dirty="0">
                  <a:solidFill>
                    <a:srgbClr val="2C292A"/>
                  </a:solidFill>
                  <a:latin typeface="Segoe UI Semibold" panose="020B0702040204020203" pitchFamily="34" charset="0"/>
                  <a:cs typeface="Segoe UI" panose="020B0502040204020203" pitchFamily="34" charset="0"/>
                </a:rPr>
                <a:t>Sales </a:t>
              </a:r>
            </a:p>
          </p:txBody>
        </p:sp>
        <p:sp>
          <p:nvSpPr>
            <p:cNvPr id="2" name="Rectangle 1">
              <a:extLst>
                <a:ext uri="{FF2B5EF4-FFF2-40B4-BE49-F238E27FC236}">
                  <a16:creationId xmlns:a16="http://schemas.microsoft.com/office/drawing/2014/main" id="{2A4F0E43-9276-4EB4-BC87-C04ADBEC6E97}"/>
                </a:ext>
              </a:extLst>
            </p:cNvPr>
            <p:cNvSpPr/>
            <p:nvPr/>
          </p:nvSpPr>
          <p:spPr bwMode="auto">
            <a:xfrm>
              <a:off x="3679243" y="1999359"/>
              <a:ext cx="631956" cy="636578"/>
            </a:xfrm>
            <a:prstGeom prst="rect">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32" name="Financial_E7BB" title="Icon of a chart made of vertical lines with a line tracing the top of each, turning into an arrow pointing up">
              <a:extLst>
                <a:ext uri="{FF2B5EF4-FFF2-40B4-BE49-F238E27FC236}">
                  <a16:creationId xmlns:a16="http://schemas.microsoft.com/office/drawing/2014/main" id="{10371FF3-4924-425B-AB8C-60C3E0759EE4}"/>
                </a:ext>
              </a:extLst>
            </p:cNvPr>
            <p:cNvSpPr>
              <a:spLocks noChangeAspect="1" noEditPoints="1"/>
            </p:cNvSpPr>
            <p:nvPr/>
          </p:nvSpPr>
          <p:spPr bwMode="auto">
            <a:xfrm>
              <a:off x="3808844" y="2140013"/>
              <a:ext cx="372755" cy="332509"/>
            </a:xfrm>
            <a:custGeom>
              <a:avLst/>
              <a:gdLst>
                <a:gd name="T0" fmla="*/ 47 w 4770"/>
                <a:gd name="T1" fmla="*/ 4255 h 4255"/>
                <a:gd name="T2" fmla="*/ 47 w 4770"/>
                <a:gd name="T3" fmla="*/ 3626 h 4255"/>
                <a:gd name="T4" fmla="*/ 676 w 4770"/>
                <a:gd name="T5" fmla="*/ 4255 h 4255"/>
                <a:gd name="T6" fmla="*/ 676 w 4770"/>
                <a:gd name="T7" fmla="*/ 2996 h 4255"/>
                <a:gd name="T8" fmla="*/ 1306 w 4770"/>
                <a:gd name="T9" fmla="*/ 4255 h 4255"/>
                <a:gd name="T10" fmla="*/ 1306 w 4770"/>
                <a:gd name="T11" fmla="*/ 2366 h 4255"/>
                <a:gd name="T12" fmla="*/ 1935 w 4770"/>
                <a:gd name="T13" fmla="*/ 4255 h 4255"/>
                <a:gd name="T14" fmla="*/ 1935 w 4770"/>
                <a:gd name="T15" fmla="*/ 1736 h 4255"/>
                <a:gd name="T16" fmla="*/ 2564 w 4770"/>
                <a:gd name="T17" fmla="*/ 4255 h 4255"/>
                <a:gd name="T18" fmla="*/ 2564 w 4770"/>
                <a:gd name="T19" fmla="*/ 1736 h 4255"/>
                <a:gd name="T20" fmla="*/ 3194 w 4770"/>
                <a:gd name="T21" fmla="*/ 4255 h 4255"/>
                <a:gd name="T22" fmla="*/ 3194 w 4770"/>
                <a:gd name="T23" fmla="*/ 2361 h 4255"/>
                <a:gd name="T24" fmla="*/ 3823 w 4770"/>
                <a:gd name="T25" fmla="*/ 4255 h 4255"/>
                <a:gd name="T26" fmla="*/ 3823 w 4770"/>
                <a:gd name="T27" fmla="*/ 1736 h 4255"/>
                <a:gd name="T28" fmla="*/ 4453 w 4770"/>
                <a:gd name="T29" fmla="*/ 4255 h 4255"/>
                <a:gd name="T30" fmla="*/ 4453 w 4770"/>
                <a:gd name="T31" fmla="*/ 1424 h 4255"/>
                <a:gd name="T32" fmla="*/ 4760 w 4770"/>
                <a:gd name="T33" fmla="*/ 5 h 4255"/>
                <a:gd name="T34" fmla="*/ 3191 w 4770"/>
                <a:gd name="T35" fmla="*/ 1575 h 4255"/>
                <a:gd name="T36" fmla="*/ 2247 w 4770"/>
                <a:gd name="T37" fmla="*/ 630 h 4255"/>
                <a:gd name="T38" fmla="*/ 0 w 4770"/>
                <a:gd name="T39" fmla="*/ 2879 h 4255"/>
                <a:gd name="T40" fmla="*/ 4770 w 4770"/>
                <a:gd name="T41" fmla="*/ 948 h 4255"/>
                <a:gd name="T42" fmla="*/ 4770 w 4770"/>
                <a:gd name="T43" fmla="*/ 0 h 4255"/>
                <a:gd name="T44" fmla="*/ 3818 w 4770"/>
                <a:gd name="T45" fmla="*/ 0 h 4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70" h="4255">
                  <a:moveTo>
                    <a:pt x="47" y="4255"/>
                  </a:moveTo>
                  <a:lnTo>
                    <a:pt x="47" y="3626"/>
                  </a:lnTo>
                  <a:moveTo>
                    <a:pt x="676" y="4255"/>
                  </a:moveTo>
                  <a:lnTo>
                    <a:pt x="676" y="2996"/>
                  </a:lnTo>
                  <a:moveTo>
                    <a:pt x="1306" y="4255"/>
                  </a:moveTo>
                  <a:lnTo>
                    <a:pt x="1306" y="2366"/>
                  </a:lnTo>
                  <a:moveTo>
                    <a:pt x="1935" y="4255"/>
                  </a:moveTo>
                  <a:lnTo>
                    <a:pt x="1935" y="1736"/>
                  </a:lnTo>
                  <a:moveTo>
                    <a:pt x="2564" y="4255"/>
                  </a:moveTo>
                  <a:lnTo>
                    <a:pt x="2564" y="1736"/>
                  </a:lnTo>
                  <a:moveTo>
                    <a:pt x="3194" y="4255"/>
                  </a:moveTo>
                  <a:lnTo>
                    <a:pt x="3194" y="2361"/>
                  </a:lnTo>
                  <a:moveTo>
                    <a:pt x="3823" y="4255"/>
                  </a:moveTo>
                  <a:lnTo>
                    <a:pt x="3823" y="1736"/>
                  </a:lnTo>
                  <a:moveTo>
                    <a:pt x="4453" y="4255"/>
                  </a:moveTo>
                  <a:lnTo>
                    <a:pt x="4453" y="1424"/>
                  </a:lnTo>
                  <a:moveTo>
                    <a:pt x="4760" y="5"/>
                  </a:moveTo>
                  <a:lnTo>
                    <a:pt x="3191" y="1575"/>
                  </a:lnTo>
                  <a:lnTo>
                    <a:pt x="2247" y="630"/>
                  </a:lnTo>
                  <a:lnTo>
                    <a:pt x="0" y="2879"/>
                  </a:lnTo>
                  <a:moveTo>
                    <a:pt x="4770" y="948"/>
                  </a:moveTo>
                  <a:lnTo>
                    <a:pt x="4770" y="0"/>
                  </a:lnTo>
                  <a:lnTo>
                    <a:pt x="3818" y="0"/>
                  </a:lnTo>
                </a:path>
              </a:pathLst>
            </a:custGeom>
            <a:noFill/>
            <a:ln w="15875" cap="sq">
              <a:solidFill>
                <a:schemeClr val="bg1"/>
              </a:solidFill>
              <a:prstDash val="solid"/>
              <a:miter lim="800000"/>
              <a:headEnd/>
              <a:tailEnd/>
            </a:ln>
          </p:spPr>
          <p:txBody>
            <a:bodyPr vert="horz" wrap="square" lIns="89630" tIns="44814" rIns="89630" bIns="44814" numCol="1" anchor="t" anchorCtr="0" compatLnSpc="1">
              <a:prstTxWarp prst="textNoShape">
                <a:avLst/>
              </a:prstTxWarp>
            </a:bodyPr>
            <a:lstStyle/>
            <a:p>
              <a:pPr defTabSz="914192"/>
              <a:endParaRPr lang="en-US" sz="882">
                <a:gradFill>
                  <a:gsLst>
                    <a:gs pos="0">
                      <a:srgbClr val="505050"/>
                    </a:gs>
                    <a:gs pos="100000">
                      <a:srgbClr val="505050"/>
                    </a:gs>
                  </a:gsLst>
                  <a:lin ang="5400000" scaled="1"/>
                </a:gradFill>
                <a:latin typeface="Segoe UI Semilight"/>
              </a:endParaRPr>
            </a:p>
          </p:txBody>
        </p:sp>
      </p:grpSp>
      <p:grpSp>
        <p:nvGrpSpPr>
          <p:cNvPr id="6" name="Group 5">
            <a:extLst>
              <a:ext uri="{FF2B5EF4-FFF2-40B4-BE49-F238E27FC236}">
                <a16:creationId xmlns:a16="http://schemas.microsoft.com/office/drawing/2014/main" id="{AE1CE15B-6956-4CAF-84ED-8CBF9B5FBFCF}"/>
              </a:ext>
            </a:extLst>
          </p:cNvPr>
          <p:cNvGrpSpPr/>
          <p:nvPr/>
        </p:nvGrpSpPr>
        <p:grpSpPr>
          <a:xfrm>
            <a:off x="796572" y="1934960"/>
            <a:ext cx="1564325" cy="993325"/>
            <a:chOff x="1088542" y="2630506"/>
            <a:chExt cx="1595918" cy="1013386"/>
          </a:xfrm>
        </p:grpSpPr>
        <p:sp>
          <p:nvSpPr>
            <p:cNvPr id="259" name="Title 1"/>
            <p:cNvSpPr txBox="1">
              <a:spLocks/>
            </p:cNvSpPr>
            <p:nvPr/>
          </p:nvSpPr>
          <p:spPr>
            <a:xfrm>
              <a:off x="1088542" y="2630506"/>
              <a:ext cx="1595918" cy="462843"/>
            </a:xfrm>
            <a:prstGeom prst="rect">
              <a:avLst/>
            </a:prstGeom>
            <a:ln>
              <a:noFill/>
            </a:ln>
          </p:spPr>
          <p:txBody>
            <a:bodyPr vert="horz" lIns="91375" tIns="45688" rIns="91375" bIns="45688"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defTabSz="913523">
                <a:lnSpc>
                  <a:spcPct val="100000"/>
                </a:lnSpc>
                <a:defRPr/>
              </a:pPr>
              <a:r>
                <a:rPr lang="en-US" sz="1600" dirty="0">
                  <a:solidFill>
                    <a:srgbClr val="2C292A"/>
                  </a:solidFill>
                  <a:latin typeface="Segoe UI Semibold" panose="020B0702040204020203" pitchFamily="34" charset="0"/>
                  <a:cs typeface="Segoe UI" panose="020B0502040204020203" pitchFamily="34" charset="0"/>
                </a:rPr>
                <a:t>Regional sales</a:t>
              </a:r>
            </a:p>
          </p:txBody>
        </p:sp>
        <p:sp>
          <p:nvSpPr>
            <p:cNvPr id="98" name="Oval 97"/>
            <p:cNvSpPr/>
            <p:nvPr/>
          </p:nvSpPr>
          <p:spPr bwMode="auto">
            <a:xfrm>
              <a:off x="1993740" y="3000435"/>
              <a:ext cx="643460" cy="643457"/>
            </a:xfrm>
            <a:prstGeom prst="ellipse">
              <a:avLst/>
            </a:prstGeom>
            <a:solidFill>
              <a:srgbClr val="0078D7"/>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694" rIns="0" bIns="45694" numCol="1" spcCol="0" rtlCol="0" fromWordArt="0" anchor="ctr" anchorCtr="0" forceAA="0" compatLnSpc="1">
              <a:prstTxWarp prst="textNoShape">
                <a:avLst/>
              </a:prstTxWarp>
              <a:noAutofit/>
            </a:bodyPr>
            <a:lstStyle/>
            <a:p>
              <a:pPr algn="ctr" defTabSz="913400" fontAlgn="base">
                <a:spcBef>
                  <a:spcPct val="0"/>
                </a:spcBef>
                <a:spcAft>
                  <a:spcPct val="0"/>
                </a:spcAft>
                <a:defRPr/>
              </a:pPr>
              <a:endParaRPr lang="en-US" sz="1961" kern="0">
                <a:gradFill>
                  <a:gsLst>
                    <a:gs pos="5439">
                      <a:srgbClr val="F8F8F8"/>
                    </a:gs>
                    <a:gs pos="10000">
                      <a:srgbClr val="F8F8F8"/>
                    </a:gs>
                  </a:gsLst>
                  <a:lin ang="5400000" scaled="0"/>
                </a:gradFill>
                <a:latin typeface="Segoe UI Semilight"/>
              </a:endParaRPr>
            </a:p>
          </p:txBody>
        </p:sp>
        <p:sp>
          <p:nvSpPr>
            <p:cNvPr id="134" name="money_2" title="Icon of a dollar sign with an arrow around it pointing clockwise">
              <a:extLst>
                <a:ext uri="{FF2B5EF4-FFF2-40B4-BE49-F238E27FC236}">
                  <a16:creationId xmlns:a16="http://schemas.microsoft.com/office/drawing/2014/main" id="{5DADC16C-51FD-4EB5-A45B-20581DFABD2E}"/>
                </a:ext>
              </a:extLst>
            </p:cNvPr>
            <p:cNvSpPr>
              <a:spLocks noChangeAspect="1" noEditPoints="1"/>
            </p:cNvSpPr>
            <p:nvPr/>
          </p:nvSpPr>
          <p:spPr bwMode="auto">
            <a:xfrm>
              <a:off x="2130088" y="3131834"/>
              <a:ext cx="357447" cy="376885"/>
            </a:xfrm>
            <a:custGeom>
              <a:avLst/>
              <a:gdLst>
                <a:gd name="T0" fmla="*/ 307 w 307"/>
                <a:gd name="T1" fmla="*/ 163 h 326"/>
                <a:gd name="T2" fmla="*/ 282 w 307"/>
                <a:gd name="T3" fmla="*/ 244 h 326"/>
                <a:gd name="T4" fmla="*/ 82 w 307"/>
                <a:gd name="T5" fmla="*/ 281 h 326"/>
                <a:gd name="T6" fmla="*/ 45 w 307"/>
                <a:gd name="T7" fmla="*/ 82 h 326"/>
                <a:gd name="T8" fmla="*/ 245 w 307"/>
                <a:gd name="T9" fmla="*/ 45 h 326"/>
                <a:gd name="T10" fmla="*/ 297 w 307"/>
                <a:gd name="T11" fmla="*/ 110 h 326"/>
                <a:gd name="T12" fmla="*/ 257 w 307"/>
                <a:gd name="T13" fmla="*/ 99 h 326"/>
                <a:gd name="T14" fmla="*/ 297 w 307"/>
                <a:gd name="T15" fmla="*/ 109 h 326"/>
                <a:gd name="T16" fmla="*/ 307 w 307"/>
                <a:gd name="T17" fmla="*/ 70 h 326"/>
                <a:gd name="T18" fmla="*/ 126 w 307"/>
                <a:gd name="T19" fmla="*/ 199 h 326"/>
                <a:gd name="T20" fmla="*/ 182 w 307"/>
                <a:gd name="T21" fmla="*/ 199 h 326"/>
                <a:gd name="T22" fmla="*/ 202 w 307"/>
                <a:gd name="T23" fmla="*/ 179 h 326"/>
                <a:gd name="T24" fmla="*/ 182 w 307"/>
                <a:gd name="T25" fmla="*/ 158 h 326"/>
                <a:gd name="T26" fmla="*/ 147 w 307"/>
                <a:gd name="T27" fmla="*/ 158 h 326"/>
                <a:gd name="T28" fmla="*/ 126 w 307"/>
                <a:gd name="T29" fmla="*/ 137 h 326"/>
                <a:gd name="T30" fmla="*/ 147 w 307"/>
                <a:gd name="T31" fmla="*/ 117 h 326"/>
                <a:gd name="T32" fmla="*/ 201 w 307"/>
                <a:gd name="T33" fmla="*/ 117 h 326"/>
                <a:gd name="T34" fmla="*/ 164 w 307"/>
                <a:gd name="T35" fmla="*/ 88 h 326"/>
                <a:gd name="T36" fmla="*/ 164 w 307"/>
                <a:gd name="T37" fmla="*/ 226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7" h="326">
                  <a:moveTo>
                    <a:pt x="307" y="163"/>
                  </a:moveTo>
                  <a:cubicBezTo>
                    <a:pt x="307" y="191"/>
                    <a:pt x="299" y="219"/>
                    <a:pt x="282" y="244"/>
                  </a:cubicBezTo>
                  <a:cubicBezTo>
                    <a:pt x="237" y="310"/>
                    <a:pt x="148" y="326"/>
                    <a:pt x="82" y="281"/>
                  </a:cubicBezTo>
                  <a:cubicBezTo>
                    <a:pt x="17" y="236"/>
                    <a:pt x="0" y="147"/>
                    <a:pt x="45" y="82"/>
                  </a:cubicBezTo>
                  <a:cubicBezTo>
                    <a:pt x="90" y="16"/>
                    <a:pt x="179" y="0"/>
                    <a:pt x="245" y="45"/>
                  </a:cubicBezTo>
                  <a:cubicBezTo>
                    <a:pt x="269" y="61"/>
                    <a:pt x="287" y="84"/>
                    <a:pt x="297" y="110"/>
                  </a:cubicBezTo>
                  <a:moveTo>
                    <a:pt x="257" y="99"/>
                  </a:moveTo>
                  <a:cubicBezTo>
                    <a:pt x="297" y="109"/>
                    <a:pt x="297" y="109"/>
                    <a:pt x="297" y="109"/>
                  </a:cubicBezTo>
                  <a:cubicBezTo>
                    <a:pt x="307" y="70"/>
                    <a:pt x="307" y="70"/>
                    <a:pt x="307" y="70"/>
                  </a:cubicBezTo>
                  <a:moveTo>
                    <a:pt x="126" y="199"/>
                  </a:moveTo>
                  <a:cubicBezTo>
                    <a:pt x="182" y="199"/>
                    <a:pt x="182" y="199"/>
                    <a:pt x="182" y="199"/>
                  </a:cubicBezTo>
                  <a:cubicBezTo>
                    <a:pt x="193" y="199"/>
                    <a:pt x="202" y="190"/>
                    <a:pt x="202" y="179"/>
                  </a:cubicBezTo>
                  <a:cubicBezTo>
                    <a:pt x="202" y="168"/>
                    <a:pt x="193" y="158"/>
                    <a:pt x="182" y="158"/>
                  </a:cubicBezTo>
                  <a:cubicBezTo>
                    <a:pt x="147" y="158"/>
                    <a:pt x="147" y="158"/>
                    <a:pt x="147" y="158"/>
                  </a:cubicBezTo>
                  <a:cubicBezTo>
                    <a:pt x="136" y="158"/>
                    <a:pt x="126" y="148"/>
                    <a:pt x="126" y="137"/>
                  </a:cubicBezTo>
                  <a:cubicBezTo>
                    <a:pt x="126" y="126"/>
                    <a:pt x="136" y="117"/>
                    <a:pt x="147" y="117"/>
                  </a:cubicBezTo>
                  <a:cubicBezTo>
                    <a:pt x="201" y="117"/>
                    <a:pt x="201" y="117"/>
                    <a:pt x="201" y="117"/>
                  </a:cubicBezTo>
                  <a:moveTo>
                    <a:pt x="164" y="88"/>
                  </a:moveTo>
                  <a:cubicBezTo>
                    <a:pt x="164" y="226"/>
                    <a:pt x="164" y="226"/>
                    <a:pt x="164" y="226"/>
                  </a:cubicBezTo>
                </a:path>
              </a:pathLst>
            </a:custGeom>
            <a:noFill/>
            <a:ln w="15875" cap="flat">
              <a:solidFill>
                <a:schemeClr val="bg1"/>
              </a:solidFill>
              <a:prstDash val="solid"/>
              <a:miter lim="800000"/>
              <a:headEnd/>
              <a:tailEnd/>
            </a:ln>
            <a:extLst/>
          </p:spPr>
          <p:txBody>
            <a:bodyPr vert="horz" wrap="square" lIns="89630" tIns="44814" rIns="89630" bIns="44814" numCol="1" anchor="t" anchorCtr="0" compatLnSpc="1">
              <a:prstTxWarp prst="textNoShape">
                <a:avLst/>
              </a:prstTxWarp>
            </a:bodyPr>
            <a:lstStyle/>
            <a:p>
              <a:pPr defTabSz="914192"/>
              <a:endParaRPr lang="en-US" sz="1765" dirty="0">
                <a:gradFill>
                  <a:gsLst>
                    <a:gs pos="0">
                      <a:srgbClr val="505050"/>
                    </a:gs>
                    <a:gs pos="100000">
                      <a:srgbClr val="505050"/>
                    </a:gs>
                  </a:gsLst>
                  <a:lin ang="5400000" scaled="1"/>
                </a:gradFill>
                <a:latin typeface="Segoe UI Semilight"/>
              </a:endParaRPr>
            </a:p>
          </p:txBody>
        </p:sp>
      </p:grpSp>
      <p:grpSp>
        <p:nvGrpSpPr>
          <p:cNvPr id="12" name="Group 11">
            <a:extLst>
              <a:ext uri="{FF2B5EF4-FFF2-40B4-BE49-F238E27FC236}">
                <a16:creationId xmlns:a16="http://schemas.microsoft.com/office/drawing/2014/main" id="{D5D01B4B-48CD-4C8D-82E4-516D328B068F}"/>
              </a:ext>
            </a:extLst>
          </p:cNvPr>
          <p:cNvGrpSpPr/>
          <p:nvPr/>
        </p:nvGrpSpPr>
        <p:grpSpPr>
          <a:xfrm>
            <a:off x="4568969" y="5221850"/>
            <a:ext cx="1377627" cy="1015566"/>
            <a:chOff x="4449251" y="4852276"/>
            <a:chExt cx="1405450" cy="1036077"/>
          </a:xfrm>
        </p:grpSpPr>
        <p:sp>
          <p:nvSpPr>
            <p:cNvPr id="135" name="Rectangle: Rounded Corners 134">
              <a:extLst>
                <a:ext uri="{FF2B5EF4-FFF2-40B4-BE49-F238E27FC236}">
                  <a16:creationId xmlns:a16="http://schemas.microsoft.com/office/drawing/2014/main" id="{0F7D6FFB-34B9-4AAC-9174-0376F7FEA412}"/>
                </a:ext>
              </a:extLst>
            </p:cNvPr>
            <p:cNvSpPr/>
            <p:nvPr/>
          </p:nvSpPr>
          <p:spPr bwMode="auto">
            <a:xfrm>
              <a:off x="4863002" y="4852276"/>
              <a:ext cx="567495" cy="587810"/>
            </a:xfrm>
            <a:prstGeom prst="round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8" name="Title 1">
              <a:extLst>
                <a:ext uri="{FF2B5EF4-FFF2-40B4-BE49-F238E27FC236}">
                  <a16:creationId xmlns:a16="http://schemas.microsoft.com/office/drawing/2014/main" id="{41EC6158-219D-46E4-BD0B-FCC482C3FEF2}"/>
                </a:ext>
              </a:extLst>
            </p:cNvPr>
            <p:cNvSpPr txBox="1">
              <a:spLocks/>
            </p:cNvSpPr>
            <p:nvPr/>
          </p:nvSpPr>
          <p:spPr>
            <a:xfrm>
              <a:off x="4449251" y="5548364"/>
              <a:ext cx="1405450" cy="339989"/>
            </a:xfrm>
            <a:prstGeom prst="rect">
              <a:avLst/>
            </a:prstGeom>
            <a:ln>
              <a:noFill/>
            </a:ln>
          </p:spPr>
          <p:txBody>
            <a:bodyPr vert="horz" lIns="91375" tIns="45688" rIns="91375" bIns="45688"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3523">
                <a:lnSpc>
                  <a:spcPct val="100000"/>
                </a:lnSpc>
                <a:defRPr/>
              </a:pPr>
              <a:r>
                <a:rPr lang="en-US" sz="1600" dirty="0">
                  <a:solidFill>
                    <a:srgbClr val="2C292A"/>
                  </a:solidFill>
                  <a:latin typeface="Segoe UI Semibold" panose="020B0702040204020203" pitchFamily="34" charset="0"/>
                  <a:cs typeface="Segoe UI" panose="020B0502040204020203" pitchFamily="34" charset="0"/>
                </a:rPr>
                <a:t>Recognition &amp; rewards</a:t>
              </a:r>
            </a:p>
          </p:txBody>
        </p:sp>
        <p:sp>
          <p:nvSpPr>
            <p:cNvPr id="136" name="Trophy2_F1AE" title="Icon of a trophy">
              <a:extLst>
                <a:ext uri="{FF2B5EF4-FFF2-40B4-BE49-F238E27FC236}">
                  <a16:creationId xmlns:a16="http://schemas.microsoft.com/office/drawing/2014/main" id="{AA545FF3-D8A4-4032-A464-AC169ECECF07}"/>
                </a:ext>
              </a:extLst>
            </p:cNvPr>
            <p:cNvSpPr>
              <a:spLocks noChangeAspect="1" noEditPoints="1"/>
            </p:cNvSpPr>
            <p:nvPr/>
          </p:nvSpPr>
          <p:spPr bwMode="auto">
            <a:xfrm>
              <a:off x="4972456" y="4998139"/>
              <a:ext cx="357993" cy="332509"/>
            </a:xfrm>
            <a:custGeom>
              <a:avLst/>
              <a:gdLst>
                <a:gd name="T0" fmla="*/ 1250 w 3500"/>
                <a:gd name="T1" fmla="*/ 2750 h 3250"/>
                <a:gd name="T2" fmla="*/ 1750 w 3500"/>
                <a:gd name="T3" fmla="*/ 2250 h 3250"/>
                <a:gd name="T4" fmla="*/ 2250 w 3500"/>
                <a:gd name="T5" fmla="*/ 2750 h 3250"/>
                <a:gd name="T6" fmla="*/ 2750 w 3500"/>
                <a:gd name="T7" fmla="*/ 0 h 3250"/>
                <a:gd name="T8" fmla="*/ 750 w 3500"/>
                <a:gd name="T9" fmla="*/ 0 h 3250"/>
                <a:gd name="T10" fmla="*/ 750 w 3500"/>
                <a:gd name="T11" fmla="*/ 1375 h 3250"/>
                <a:gd name="T12" fmla="*/ 1750 w 3500"/>
                <a:gd name="T13" fmla="*/ 2250 h 3250"/>
                <a:gd name="T14" fmla="*/ 2750 w 3500"/>
                <a:gd name="T15" fmla="*/ 1375 h 3250"/>
                <a:gd name="T16" fmla="*/ 2750 w 3500"/>
                <a:gd name="T17" fmla="*/ 0 h 3250"/>
                <a:gd name="T18" fmla="*/ 2746 w 3500"/>
                <a:gd name="T19" fmla="*/ 2750 h 3250"/>
                <a:gd name="T20" fmla="*/ 754 w 3500"/>
                <a:gd name="T21" fmla="*/ 2750 h 3250"/>
                <a:gd name="T22" fmla="*/ 750 w 3500"/>
                <a:gd name="T23" fmla="*/ 2754 h 3250"/>
                <a:gd name="T24" fmla="*/ 750 w 3500"/>
                <a:gd name="T25" fmla="*/ 3250 h 3250"/>
                <a:gd name="T26" fmla="*/ 2750 w 3500"/>
                <a:gd name="T27" fmla="*/ 3250 h 3250"/>
                <a:gd name="T28" fmla="*/ 2750 w 3500"/>
                <a:gd name="T29" fmla="*/ 2754 h 3250"/>
                <a:gd name="T30" fmla="*/ 2746 w 3500"/>
                <a:gd name="T31" fmla="*/ 2750 h 3250"/>
                <a:gd name="T32" fmla="*/ 750 w 3500"/>
                <a:gd name="T33" fmla="*/ 500 h 3250"/>
                <a:gd name="T34" fmla="*/ 2750 w 3500"/>
                <a:gd name="T35" fmla="*/ 500 h 3250"/>
                <a:gd name="T36" fmla="*/ 750 w 3500"/>
                <a:gd name="T37" fmla="*/ 250 h 3250"/>
                <a:gd name="T38" fmla="*/ 125 w 3500"/>
                <a:gd name="T39" fmla="*/ 250 h 3250"/>
                <a:gd name="T40" fmla="*/ 0 w 3500"/>
                <a:gd name="T41" fmla="*/ 375 h 3250"/>
                <a:gd name="T42" fmla="*/ 0 w 3500"/>
                <a:gd name="T43" fmla="*/ 750 h 3250"/>
                <a:gd name="T44" fmla="*/ 750 w 3500"/>
                <a:gd name="T45" fmla="*/ 1500 h 3250"/>
                <a:gd name="T46" fmla="*/ 750 w 3500"/>
                <a:gd name="T47" fmla="*/ 250 h 3250"/>
                <a:gd name="T48" fmla="*/ 2750 w 3500"/>
                <a:gd name="T49" fmla="*/ 1500 h 3250"/>
                <a:gd name="T50" fmla="*/ 3500 w 3500"/>
                <a:gd name="T51" fmla="*/ 750 h 3250"/>
                <a:gd name="T52" fmla="*/ 3500 w 3500"/>
                <a:gd name="T53" fmla="*/ 375 h 3250"/>
                <a:gd name="T54" fmla="*/ 3375 w 3500"/>
                <a:gd name="T55" fmla="*/ 250 h 3250"/>
                <a:gd name="T56" fmla="*/ 2750 w 3500"/>
                <a:gd name="T57" fmla="*/ 250 h 3250"/>
                <a:gd name="T58" fmla="*/ 2750 w 3500"/>
                <a:gd name="T59" fmla="*/ 1500 h 3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00" h="3250">
                  <a:moveTo>
                    <a:pt x="1250" y="2750"/>
                  </a:moveTo>
                  <a:cubicBezTo>
                    <a:pt x="1250" y="2474"/>
                    <a:pt x="1474" y="2250"/>
                    <a:pt x="1750" y="2250"/>
                  </a:cubicBezTo>
                  <a:cubicBezTo>
                    <a:pt x="2026" y="2250"/>
                    <a:pt x="2250" y="2474"/>
                    <a:pt x="2250" y="2750"/>
                  </a:cubicBezTo>
                  <a:moveTo>
                    <a:pt x="2750" y="0"/>
                  </a:moveTo>
                  <a:cubicBezTo>
                    <a:pt x="750" y="0"/>
                    <a:pt x="750" y="0"/>
                    <a:pt x="750" y="0"/>
                  </a:cubicBezTo>
                  <a:cubicBezTo>
                    <a:pt x="750" y="1375"/>
                    <a:pt x="750" y="1375"/>
                    <a:pt x="750" y="1375"/>
                  </a:cubicBezTo>
                  <a:cubicBezTo>
                    <a:pt x="750" y="1858"/>
                    <a:pt x="1198" y="2250"/>
                    <a:pt x="1750" y="2250"/>
                  </a:cubicBezTo>
                  <a:cubicBezTo>
                    <a:pt x="2302" y="2250"/>
                    <a:pt x="2750" y="1858"/>
                    <a:pt x="2750" y="1375"/>
                  </a:cubicBezTo>
                  <a:lnTo>
                    <a:pt x="2750" y="0"/>
                  </a:lnTo>
                  <a:close/>
                  <a:moveTo>
                    <a:pt x="2746" y="2750"/>
                  </a:moveTo>
                  <a:cubicBezTo>
                    <a:pt x="754" y="2750"/>
                    <a:pt x="754" y="2750"/>
                    <a:pt x="754" y="2750"/>
                  </a:cubicBezTo>
                  <a:cubicBezTo>
                    <a:pt x="752" y="2750"/>
                    <a:pt x="750" y="2752"/>
                    <a:pt x="750" y="2754"/>
                  </a:cubicBezTo>
                  <a:cubicBezTo>
                    <a:pt x="750" y="3250"/>
                    <a:pt x="750" y="3250"/>
                    <a:pt x="750" y="3250"/>
                  </a:cubicBezTo>
                  <a:cubicBezTo>
                    <a:pt x="2750" y="3250"/>
                    <a:pt x="2750" y="3250"/>
                    <a:pt x="2750" y="3250"/>
                  </a:cubicBezTo>
                  <a:cubicBezTo>
                    <a:pt x="2750" y="2754"/>
                    <a:pt x="2750" y="2754"/>
                    <a:pt x="2750" y="2754"/>
                  </a:cubicBezTo>
                  <a:cubicBezTo>
                    <a:pt x="2750" y="2752"/>
                    <a:pt x="2748" y="2750"/>
                    <a:pt x="2746" y="2750"/>
                  </a:cubicBezTo>
                  <a:close/>
                  <a:moveTo>
                    <a:pt x="750" y="500"/>
                  </a:moveTo>
                  <a:cubicBezTo>
                    <a:pt x="2750" y="500"/>
                    <a:pt x="2750" y="500"/>
                    <a:pt x="2750" y="500"/>
                  </a:cubicBezTo>
                  <a:moveTo>
                    <a:pt x="750" y="250"/>
                  </a:moveTo>
                  <a:cubicBezTo>
                    <a:pt x="125" y="250"/>
                    <a:pt x="125" y="250"/>
                    <a:pt x="125" y="250"/>
                  </a:cubicBezTo>
                  <a:cubicBezTo>
                    <a:pt x="56" y="250"/>
                    <a:pt x="0" y="306"/>
                    <a:pt x="0" y="375"/>
                  </a:cubicBezTo>
                  <a:cubicBezTo>
                    <a:pt x="0" y="750"/>
                    <a:pt x="0" y="750"/>
                    <a:pt x="0" y="750"/>
                  </a:cubicBezTo>
                  <a:cubicBezTo>
                    <a:pt x="0" y="1165"/>
                    <a:pt x="335" y="1500"/>
                    <a:pt x="750" y="1500"/>
                  </a:cubicBezTo>
                  <a:lnTo>
                    <a:pt x="750" y="250"/>
                  </a:lnTo>
                  <a:close/>
                  <a:moveTo>
                    <a:pt x="2750" y="1500"/>
                  </a:moveTo>
                  <a:cubicBezTo>
                    <a:pt x="3165" y="1500"/>
                    <a:pt x="3500" y="1165"/>
                    <a:pt x="3500" y="750"/>
                  </a:cubicBezTo>
                  <a:cubicBezTo>
                    <a:pt x="3500" y="375"/>
                    <a:pt x="3500" y="375"/>
                    <a:pt x="3500" y="375"/>
                  </a:cubicBezTo>
                  <a:cubicBezTo>
                    <a:pt x="3500" y="306"/>
                    <a:pt x="3444" y="250"/>
                    <a:pt x="3375" y="250"/>
                  </a:cubicBezTo>
                  <a:cubicBezTo>
                    <a:pt x="2750" y="250"/>
                    <a:pt x="2750" y="250"/>
                    <a:pt x="2750" y="250"/>
                  </a:cubicBezTo>
                  <a:lnTo>
                    <a:pt x="2750" y="1500"/>
                  </a:ln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1765">
                <a:solidFill>
                  <a:srgbClr val="353535"/>
                </a:solidFill>
                <a:latin typeface="Segoe UI Semilight"/>
              </a:endParaRPr>
            </a:p>
          </p:txBody>
        </p:sp>
      </p:grpSp>
      <p:grpSp>
        <p:nvGrpSpPr>
          <p:cNvPr id="23" name="Group 22">
            <a:extLst>
              <a:ext uri="{FF2B5EF4-FFF2-40B4-BE49-F238E27FC236}">
                <a16:creationId xmlns:a16="http://schemas.microsoft.com/office/drawing/2014/main" id="{DB140CAF-0066-4916-9BC1-80A0FB7AFBAF}"/>
              </a:ext>
            </a:extLst>
          </p:cNvPr>
          <p:cNvGrpSpPr/>
          <p:nvPr/>
        </p:nvGrpSpPr>
        <p:grpSpPr>
          <a:xfrm>
            <a:off x="1880832" y="2842011"/>
            <a:ext cx="1564325" cy="1071166"/>
            <a:chOff x="8244053" y="5376262"/>
            <a:chExt cx="1595919" cy="1092800"/>
          </a:xfrm>
        </p:grpSpPr>
        <p:sp>
          <p:nvSpPr>
            <p:cNvPr id="185" name="Oval 184"/>
            <p:cNvSpPr/>
            <p:nvPr/>
          </p:nvSpPr>
          <p:spPr>
            <a:xfrm>
              <a:off x="8682016" y="5376262"/>
              <a:ext cx="616810" cy="616810"/>
            </a:xfrm>
            <a:prstGeom prst="ellipse">
              <a:avLst/>
            </a:prstGeom>
            <a:solidFill>
              <a:srgbClr val="0078D7"/>
            </a:solidFill>
            <a:ln w="28575" cap="flat" cmpd="sng" algn="ctr">
              <a:noFill/>
              <a:prstDash val="solid"/>
            </a:ln>
            <a:effectLst/>
          </p:spPr>
          <p:txBody>
            <a:bodyPr rtlCol="0" anchor="ctr"/>
            <a:lstStyle/>
            <a:p>
              <a:pPr algn="ctr" defTabSz="913523">
                <a:defRPr/>
              </a:pPr>
              <a:endParaRPr lang="en-GB" sz="1400" kern="0">
                <a:solidFill>
                  <a:prstClr val="white"/>
                </a:solidFill>
                <a:latin typeface="Calibri" panose="020F0502020204030204"/>
              </a:endParaRPr>
            </a:p>
          </p:txBody>
        </p:sp>
        <p:sp>
          <p:nvSpPr>
            <p:cNvPr id="305" name="Title 1">
              <a:extLst>
                <a:ext uri="{FF2B5EF4-FFF2-40B4-BE49-F238E27FC236}">
                  <a16:creationId xmlns:a16="http://schemas.microsoft.com/office/drawing/2014/main" id="{5C2FAD09-32D3-4966-B5FB-A5B826F9708C}"/>
                </a:ext>
              </a:extLst>
            </p:cNvPr>
            <p:cNvSpPr txBox="1">
              <a:spLocks/>
            </p:cNvSpPr>
            <p:nvPr/>
          </p:nvSpPr>
          <p:spPr>
            <a:xfrm>
              <a:off x="8244053" y="6006219"/>
              <a:ext cx="1595919" cy="462843"/>
            </a:xfrm>
            <a:prstGeom prst="rect">
              <a:avLst/>
            </a:prstGeom>
            <a:ln>
              <a:noFill/>
            </a:ln>
          </p:spPr>
          <p:txBody>
            <a:bodyPr vert="horz" lIns="91375" tIns="45688" rIns="91375" bIns="45688"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defTabSz="913523">
                <a:lnSpc>
                  <a:spcPct val="100000"/>
                </a:lnSpc>
                <a:defRPr/>
              </a:pPr>
              <a:r>
                <a:rPr lang="en-US" sz="1600" dirty="0">
                  <a:solidFill>
                    <a:srgbClr val="2C292A"/>
                  </a:solidFill>
                  <a:latin typeface="Segoe UI Semibold" panose="020B0702040204020203" pitchFamily="34" charset="0"/>
                  <a:cs typeface="Segoe UI" panose="020B0502040204020203" pitchFamily="34" charset="0"/>
                </a:rPr>
                <a:t>EMEA sales</a:t>
              </a:r>
            </a:p>
          </p:txBody>
        </p:sp>
        <p:sp>
          <p:nvSpPr>
            <p:cNvPr id="138" name="bank" title="Icon of a piggy bank">
              <a:extLst>
                <a:ext uri="{FF2B5EF4-FFF2-40B4-BE49-F238E27FC236}">
                  <a16:creationId xmlns:a16="http://schemas.microsoft.com/office/drawing/2014/main" id="{5AC58591-B38F-4329-A429-65B6F82B8A5A}"/>
                </a:ext>
              </a:extLst>
            </p:cNvPr>
            <p:cNvSpPr>
              <a:spLocks noChangeAspect="1" noEditPoints="1"/>
            </p:cNvSpPr>
            <p:nvPr/>
          </p:nvSpPr>
          <p:spPr bwMode="auto">
            <a:xfrm>
              <a:off x="8800750" y="5521703"/>
              <a:ext cx="359347" cy="332509"/>
            </a:xfrm>
            <a:custGeom>
              <a:avLst/>
              <a:gdLst>
                <a:gd name="T0" fmla="*/ 181 w 335"/>
                <a:gd name="T1" fmla="*/ 59 h 309"/>
                <a:gd name="T2" fmla="*/ 180 w 335"/>
                <a:gd name="T3" fmla="*/ 47 h 309"/>
                <a:gd name="T4" fmla="*/ 227 w 335"/>
                <a:gd name="T5" fmla="*/ 0 h 309"/>
                <a:gd name="T6" fmla="*/ 274 w 335"/>
                <a:gd name="T7" fmla="*/ 47 h 309"/>
                <a:gd name="T8" fmla="*/ 259 w 335"/>
                <a:gd name="T9" fmla="*/ 81 h 309"/>
                <a:gd name="T10" fmla="*/ 181 w 335"/>
                <a:gd name="T11" fmla="*/ 59 h 309"/>
                <a:gd name="T12" fmla="*/ 180 w 335"/>
                <a:gd name="T13" fmla="*/ 45 h 309"/>
                <a:gd name="T14" fmla="*/ 145 w 335"/>
                <a:gd name="T15" fmla="*/ 44 h 309"/>
                <a:gd name="T16" fmla="*/ 92 w 335"/>
                <a:gd name="T17" fmla="*/ 11 h 309"/>
                <a:gd name="T18" fmla="*/ 92 w 335"/>
                <a:gd name="T19" fmla="*/ 62 h 309"/>
                <a:gd name="T20" fmla="*/ 89 w 335"/>
                <a:gd name="T21" fmla="*/ 66 h 309"/>
                <a:gd name="T22" fmla="*/ 56 w 335"/>
                <a:gd name="T23" fmla="*/ 92 h 309"/>
                <a:gd name="T24" fmla="*/ 19 w 335"/>
                <a:gd name="T25" fmla="*/ 134 h 309"/>
                <a:gd name="T26" fmla="*/ 0 w 335"/>
                <a:gd name="T27" fmla="*/ 154 h 309"/>
                <a:gd name="T28" fmla="*/ 0 w 335"/>
                <a:gd name="T29" fmla="*/ 178 h 309"/>
                <a:gd name="T30" fmla="*/ 19 w 335"/>
                <a:gd name="T31" fmla="*/ 198 h 309"/>
                <a:gd name="T32" fmla="*/ 28 w 335"/>
                <a:gd name="T33" fmla="*/ 198 h 309"/>
                <a:gd name="T34" fmla="*/ 89 w 335"/>
                <a:gd name="T35" fmla="*/ 264 h 309"/>
                <a:gd name="T36" fmla="*/ 89 w 335"/>
                <a:gd name="T37" fmla="*/ 289 h 309"/>
                <a:gd name="T38" fmla="*/ 108 w 335"/>
                <a:gd name="T39" fmla="*/ 309 h 309"/>
                <a:gd name="T40" fmla="*/ 133 w 335"/>
                <a:gd name="T41" fmla="*/ 309 h 309"/>
                <a:gd name="T42" fmla="*/ 152 w 335"/>
                <a:gd name="T43" fmla="*/ 289 h 309"/>
                <a:gd name="T44" fmla="*/ 226 w 335"/>
                <a:gd name="T45" fmla="*/ 289 h 309"/>
                <a:gd name="T46" fmla="*/ 245 w 335"/>
                <a:gd name="T47" fmla="*/ 309 h 309"/>
                <a:gd name="T48" fmla="*/ 270 w 335"/>
                <a:gd name="T49" fmla="*/ 309 h 309"/>
                <a:gd name="T50" fmla="*/ 289 w 335"/>
                <a:gd name="T51" fmla="*/ 289 h 309"/>
                <a:gd name="T52" fmla="*/ 289 w 335"/>
                <a:gd name="T53" fmla="*/ 251 h 309"/>
                <a:gd name="T54" fmla="*/ 335 w 335"/>
                <a:gd name="T55" fmla="*/ 167 h 309"/>
                <a:gd name="T56" fmla="*/ 268 w 335"/>
                <a:gd name="T57" fmla="*/ 70 h 309"/>
                <a:gd name="T58" fmla="*/ 89 w 335"/>
                <a:gd name="T59" fmla="*/ 137 h 309"/>
                <a:gd name="T60" fmla="*/ 94 w 335"/>
                <a:gd name="T61" fmla="*/ 132 h 309"/>
                <a:gd name="T62" fmla="*/ 89 w 335"/>
                <a:gd name="T63" fmla="*/ 127 h 309"/>
                <a:gd name="T64" fmla="*/ 84 w 335"/>
                <a:gd name="T65" fmla="*/ 132 h 309"/>
                <a:gd name="T66" fmla="*/ 89 w 335"/>
                <a:gd name="T67" fmla="*/ 137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35" h="309">
                  <a:moveTo>
                    <a:pt x="181" y="59"/>
                  </a:moveTo>
                  <a:cubicBezTo>
                    <a:pt x="180" y="55"/>
                    <a:pt x="180" y="51"/>
                    <a:pt x="180" y="47"/>
                  </a:cubicBezTo>
                  <a:cubicBezTo>
                    <a:pt x="180" y="21"/>
                    <a:pt x="201" y="0"/>
                    <a:pt x="227" y="0"/>
                  </a:cubicBezTo>
                  <a:cubicBezTo>
                    <a:pt x="253" y="0"/>
                    <a:pt x="274" y="21"/>
                    <a:pt x="274" y="47"/>
                  </a:cubicBezTo>
                  <a:cubicBezTo>
                    <a:pt x="274" y="60"/>
                    <a:pt x="268" y="73"/>
                    <a:pt x="259" y="81"/>
                  </a:cubicBezTo>
                  <a:lnTo>
                    <a:pt x="181" y="59"/>
                  </a:lnTo>
                  <a:close/>
                  <a:moveTo>
                    <a:pt x="180" y="45"/>
                  </a:moveTo>
                  <a:cubicBezTo>
                    <a:pt x="145" y="44"/>
                    <a:pt x="145" y="44"/>
                    <a:pt x="145" y="44"/>
                  </a:cubicBezTo>
                  <a:cubicBezTo>
                    <a:pt x="92" y="11"/>
                    <a:pt x="92" y="11"/>
                    <a:pt x="92" y="11"/>
                  </a:cubicBezTo>
                  <a:cubicBezTo>
                    <a:pt x="92" y="62"/>
                    <a:pt x="92" y="62"/>
                    <a:pt x="92" y="62"/>
                  </a:cubicBezTo>
                  <a:cubicBezTo>
                    <a:pt x="92" y="64"/>
                    <a:pt x="91" y="66"/>
                    <a:pt x="89" y="66"/>
                  </a:cubicBezTo>
                  <a:cubicBezTo>
                    <a:pt x="85" y="68"/>
                    <a:pt x="76" y="74"/>
                    <a:pt x="56" y="92"/>
                  </a:cubicBezTo>
                  <a:cubicBezTo>
                    <a:pt x="24" y="120"/>
                    <a:pt x="19" y="134"/>
                    <a:pt x="19" y="134"/>
                  </a:cubicBezTo>
                  <a:cubicBezTo>
                    <a:pt x="8" y="134"/>
                    <a:pt x="0" y="143"/>
                    <a:pt x="0" y="154"/>
                  </a:cubicBezTo>
                  <a:cubicBezTo>
                    <a:pt x="0" y="178"/>
                    <a:pt x="0" y="178"/>
                    <a:pt x="0" y="178"/>
                  </a:cubicBezTo>
                  <a:cubicBezTo>
                    <a:pt x="0" y="189"/>
                    <a:pt x="8" y="198"/>
                    <a:pt x="19" y="198"/>
                  </a:cubicBezTo>
                  <a:cubicBezTo>
                    <a:pt x="28" y="198"/>
                    <a:pt x="28" y="198"/>
                    <a:pt x="28" y="198"/>
                  </a:cubicBezTo>
                  <a:cubicBezTo>
                    <a:pt x="28" y="237"/>
                    <a:pt x="62" y="264"/>
                    <a:pt x="89" y="264"/>
                  </a:cubicBezTo>
                  <a:cubicBezTo>
                    <a:pt x="89" y="289"/>
                    <a:pt x="89" y="289"/>
                    <a:pt x="89" y="289"/>
                  </a:cubicBezTo>
                  <a:cubicBezTo>
                    <a:pt x="89" y="300"/>
                    <a:pt x="98" y="309"/>
                    <a:pt x="108" y="309"/>
                  </a:cubicBezTo>
                  <a:cubicBezTo>
                    <a:pt x="133" y="309"/>
                    <a:pt x="133" y="309"/>
                    <a:pt x="133" y="309"/>
                  </a:cubicBezTo>
                  <a:cubicBezTo>
                    <a:pt x="144" y="309"/>
                    <a:pt x="152" y="300"/>
                    <a:pt x="152" y="289"/>
                  </a:cubicBezTo>
                  <a:cubicBezTo>
                    <a:pt x="226" y="289"/>
                    <a:pt x="226" y="289"/>
                    <a:pt x="226" y="289"/>
                  </a:cubicBezTo>
                  <a:cubicBezTo>
                    <a:pt x="226" y="300"/>
                    <a:pt x="235" y="309"/>
                    <a:pt x="245" y="309"/>
                  </a:cubicBezTo>
                  <a:cubicBezTo>
                    <a:pt x="270" y="309"/>
                    <a:pt x="270" y="309"/>
                    <a:pt x="270" y="309"/>
                  </a:cubicBezTo>
                  <a:cubicBezTo>
                    <a:pt x="281" y="309"/>
                    <a:pt x="289" y="300"/>
                    <a:pt x="289" y="289"/>
                  </a:cubicBezTo>
                  <a:cubicBezTo>
                    <a:pt x="289" y="251"/>
                    <a:pt x="289" y="251"/>
                    <a:pt x="289" y="251"/>
                  </a:cubicBezTo>
                  <a:cubicBezTo>
                    <a:pt x="317" y="233"/>
                    <a:pt x="335" y="202"/>
                    <a:pt x="335" y="167"/>
                  </a:cubicBezTo>
                  <a:cubicBezTo>
                    <a:pt x="335" y="123"/>
                    <a:pt x="306" y="85"/>
                    <a:pt x="268" y="70"/>
                  </a:cubicBezTo>
                  <a:moveTo>
                    <a:pt x="89" y="137"/>
                  </a:moveTo>
                  <a:cubicBezTo>
                    <a:pt x="92" y="137"/>
                    <a:pt x="94" y="135"/>
                    <a:pt x="94" y="132"/>
                  </a:cubicBezTo>
                  <a:cubicBezTo>
                    <a:pt x="94" y="129"/>
                    <a:pt x="92" y="127"/>
                    <a:pt x="89" y="127"/>
                  </a:cubicBezTo>
                  <a:cubicBezTo>
                    <a:pt x="86" y="127"/>
                    <a:pt x="84" y="129"/>
                    <a:pt x="84" y="132"/>
                  </a:cubicBezTo>
                  <a:cubicBezTo>
                    <a:pt x="84" y="135"/>
                    <a:pt x="86" y="137"/>
                    <a:pt x="89" y="137"/>
                  </a:cubicBez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882" dirty="0">
                <a:gradFill>
                  <a:gsLst>
                    <a:gs pos="0">
                      <a:srgbClr val="505050"/>
                    </a:gs>
                    <a:gs pos="100000">
                      <a:srgbClr val="505050"/>
                    </a:gs>
                  </a:gsLst>
                </a:gradFill>
                <a:latin typeface="Segoe UI Semilight"/>
              </a:endParaRPr>
            </a:p>
          </p:txBody>
        </p:sp>
      </p:grpSp>
      <p:grpSp>
        <p:nvGrpSpPr>
          <p:cNvPr id="20" name="Group 19">
            <a:extLst>
              <a:ext uri="{FF2B5EF4-FFF2-40B4-BE49-F238E27FC236}">
                <a16:creationId xmlns:a16="http://schemas.microsoft.com/office/drawing/2014/main" id="{ED32FEB2-B86F-4AB5-9B0F-30C8B546E69B}"/>
              </a:ext>
            </a:extLst>
          </p:cNvPr>
          <p:cNvGrpSpPr/>
          <p:nvPr/>
        </p:nvGrpSpPr>
        <p:grpSpPr>
          <a:xfrm>
            <a:off x="9354314" y="2737442"/>
            <a:ext cx="2158107" cy="799336"/>
            <a:chOff x="9542358" y="2791737"/>
            <a:chExt cx="2201695" cy="815480"/>
          </a:xfrm>
        </p:grpSpPr>
        <p:sp>
          <p:nvSpPr>
            <p:cNvPr id="127" name="Diamond 126">
              <a:extLst>
                <a:ext uri="{FF2B5EF4-FFF2-40B4-BE49-F238E27FC236}">
                  <a16:creationId xmlns:a16="http://schemas.microsoft.com/office/drawing/2014/main" id="{27FF3FA9-B633-4152-A93B-1CA9346780A4}"/>
                </a:ext>
              </a:extLst>
            </p:cNvPr>
            <p:cNvSpPr/>
            <p:nvPr/>
          </p:nvSpPr>
          <p:spPr bwMode="auto">
            <a:xfrm>
              <a:off x="9542358" y="2791737"/>
              <a:ext cx="609704" cy="609704"/>
            </a:xfrm>
            <a:prstGeom prst="diamond">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78" name="Title 1">
              <a:extLst>
                <a:ext uri="{FF2B5EF4-FFF2-40B4-BE49-F238E27FC236}">
                  <a16:creationId xmlns:a16="http://schemas.microsoft.com/office/drawing/2014/main" id="{7A52F7A0-741C-4BC3-98F1-F96BB0B7F8CC}"/>
                </a:ext>
              </a:extLst>
            </p:cNvPr>
            <p:cNvSpPr txBox="1">
              <a:spLocks/>
            </p:cNvSpPr>
            <p:nvPr/>
          </p:nvSpPr>
          <p:spPr>
            <a:xfrm>
              <a:off x="9757097" y="3120992"/>
              <a:ext cx="1986956" cy="486225"/>
            </a:xfrm>
            <a:prstGeom prst="rect">
              <a:avLst/>
            </a:prstGeom>
            <a:ln>
              <a:noFill/>
            </a:ln>
          </p:spPr>
          <p:txBody>
            <a:bodyPr vert="horz" lIns="91375" tIns="45688" rIns="91375" bIns="45688"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defTabSz="913523">
                <a:lnSpc>
                  <a:spcPct val="100000"/>
                </a:lnSpc>
                <a:defRPr/>
              </a:pPr>
              <a:r>
                <a:rPr lang="en-US" sz="1600" dirty="0">
                  <a:solidFill>
                    <a:srgbClr val="2C292A"/>
                  </a:solidFill>
                  <a:latin typeface="Segoe UI Semibold" panose="020B0702040204020203" pitchFamily="34" charset="0"/>
                  <a:cs typeface="Segoe UI" panose="020B0502040204020203" pitchFamily="34" charset="0"/>
                </a:rPr>
                <a:t>Expense tracker</a:t>
              </a:r>
            </a:p>
          </p:txBody>
        </p:sp>
        <p:sp>
          <p:nvSpPr>
            <p:cNvPr id="140" name="binoculars" title="Icon of binoculars">
              <a:extLst>
                <a:ext uri="{FF2B5EF4-FFF2-40B4-BE49-F238E27FC236}">
                  <a16:creationId xmlns:a16="http://schemas.microsoft.com/office/drawing/2014/main" id="{6403C3BE-5971-4A52-B0EC-2FFB20291CFA}"/>
                </a:ext>
              </a:extLst>
            </p:cNvPr>
            <p:cNvSpPr>
              <a:spLocks noChangeAspect="1" noEditPoints="1"/>
            </p:cNvSpPr>
            <p:nvPr/>
          </p:nvSpPr>
          <p:spPr bwMode="auto">
            <a:xfrm>
              <a:off x="9700447" y="2952708"/>
              <a:ext cx="298425" cy="274801"/>
            </a:xfrm>
            <a:custGeom>
              <a:avLst/>
              <a:gdLst>
                <a:gd name="T0" fmla="*/ 0 w 331"/>
                <a:gd name="T1" fmla="*/ 239 h 306"/>
                <a:gd name="T2" fmla="*/ 67 w 331"/>
                <a:gd name="T3" fmla="*/ 172 h 306"/>
                <a:gd name="T4" fmla="*/ 134 w 331"/>
                <a:gd name="T5" fmla="*/ 239 h 306"/>
                <a:gd name="T6" fmla="*/ 67 w 331"/>
                <a:gd name="T7" fmla="*/ 306 h 306"/>
                <a:gd name="T8" fmla="*/ 0 w 331"/>
                <a:gd name="T9" fmla="*/ 239 h 306"/>
                <a:gd name="T10" fmla="*/ 264 w 331"/>
                <a:gd name="T11" fmla="*/ 306 h 306"/>
                <a:gd name="T12" fmla="*/ 331 w 331"/>
                <a:gd name="T13" fmla="*/ 239 h 306"/>
                <a:gd name="T14" fmla="*/ 264 w 331"/>
                <a:gd name="T15" fmla="*/ 172 h 306"/>
                <a:gd name="T16" fmla="*/ 197 w 331"/>
                <a:gd name="T17" fmla="*/ 239 h 306"/>
                <a:gd name="T18" fmla="*/ 264 w 331"/>
                <a:gd name="T19" fmla="*/ 306 h 306"/>
                <a:gd name="T20" fmla="*/ 324 w 331"/>
                <a:gd name="T21" fmla="*/ 209 h 306"/>
                <a:gd name="T22" fmla="*/ 264 w 331"/>
                <a:gd name="T23" fmla="*/ 34 h 306"/>
                <a:gd name="T24" fmla="*/ 231 w 331"/>
                <a:gd name="T25" fmla="*/ 0 h 306"/>
                <a:gd name="T26" fmla="*/ 197 w 331"/>
                <a:gd name="T27" fmla="*/ 34 h 306"/>
                <a:gd name="T28" fmla="*/ 197 w 331"/>
                <a:gd name="T29" fmla="*/ 239 h 306"/>
                <a:gd name="T30" fmla="*/ 134 w 331"/>
                <a:gd name="T31" fmla="*/ 239 h 306"/>
                <a:gd name="T32" fmla="*/ 134 w 331"/>
                <a:gd name="T33" fmla="*/ 34 h 306"/>
                <a:gd name="T34" fmla="*/ 100 w 331"/>
                <a:gd name="T35" fmla="*/ 0 h 306"/>
                <a:gd name="T36" fmla="*/ 67 w 331"/>
                <a:gd name="T37" fmla="*/ 34 h 306"/>
                <a:gd name="T38" fmla="*/ 4 w 331"/>
                <a:gd name="T39" fmla="*/ 217 h 306"/>
                <a:gd name="T40" fmla="*/ 134 w 331"/>
                <a:gd name="T41" fmla="*/ 87 h 306"/>
                <a:gd name="T42" fmla="*/ 197 w 331"/>
                <a:gd name="T43" fmla="*/ 87 h 306"/>
                <a:gd name="T44" fmla="*/ 134 w 331"/>
                <a:gd name="T45" fmla="*/ 154 h 306"/>
                <a:gd name="T46" fmla="*/ 197 w 331"/>
                <a:gd name="T47" fmla="*/ 15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31" h="306">
                  <a:moveTo>
                    <a:pt x="0" y="239"/>
                  </a:moveTo>
                  <a:cubicBezTo>
                    <a:pt x="0" y="202"/>
                    <a:pt x="30" y="172"/>
                    <a:pt x="67" y="172"/>
                  </a:cubicBezTo>
                  <a:cubicBezTo>
                    <a:pt x="104" y="172"/>
                    <a:pt x="134" y="202"/>
                    <a:pt x="134" y="239"/>
                  </a:cubicBezTo>
                  <a:cubicBezTo>
                    <a:pt x="134" y="276"/>
                    <a:pt x="104" y="306"/>
                    <a:pt x="67" y="306"/>
                  </a:cubicBezTo>
                  <a:cubicBezTo>
                    <a:pt x="30" y="306"/>
                    <a:pt x="0" y="276"/>
                    <a:pt x="0" y="239"/>
                  </a:cubicBezTo>
                  <a:close/>
                  <a:moveTo>
                    <a:pt x="264" y="306"/>
                  </a:moveTo>
                  <a:cubicBezTo>
                    <a:pt x="301" y="306"/>
                    <a:pt x="331" y="276"/>
                    <a:pt x="331" y="239"/>
                  </a:cubicBezTo>
                  <a:cubicBezTo>
                    <a:pt x="331" y="202"/>
                    <a:pt x="301" y="172"/>
                    <a:pt x="264" y="172"/>
                  </a:cubicBezTo>
                  <a:cubicBezTo>
                    <a:pt x="227" y="172"/>
                    <a:pt x="197" y="202"/>
                    <a:pt x="197" y="239"/>
                  </a:cubicBezTo>
                  <a:cubicBezTo>
                    <a:pt x="197" y="276"/>
                    <a:pt x="227" y="306"/>
                    <a:pt x="264" y="306"/>
                  </a:cubicBezTo>
                  <a:close/>
                  <a:moveTo>
                    <a:pt x="324" y="209"/>
                  </a:moveTo>
                  <a:cubicBezTo>
                    <a:pt x="264" y="34"/>
                    <a:pt x="264" y="34"/>
                    <a:pt x="264" y="34"/>
                  </a:cubicBezTo>
                  <a:cubicBezTo>
                    <a:pt x="258" y="15"/>
                    <a:pt x="249" y="0"/>
                    <a:pt x="231" y="0"/>
                  </a:cubicBezTo>
                  <a:cubicBezTo>
                    <a:pt x="212" y="0"/>
                    <a:pt x="197" y="15"/>
                    <a:pt x="197" y="34"/>
                  </a:cubicBezTo>
                  <a:cubicBezTo>
                    <a:pt x="197" y="239"/>
                    <a:pt x="197" y="239"/>
                    <a:pt x="197" y="239"/>
                  </a:cubicBezTo>
                  <a:moveTo>
                    <a:pt x="134" y="239"/>
                  </a:moveTo>
                  <a:cubicBezTo>
                    <a:pt x="134" y="34"/>
                    <a:pt x="134" y="34"/>
                    <a:pt x="134" y="34"/>
                  </a:cubicBezTo>
                  <a:cubicBezTo>
                    <a:pt x="134" y="15"/>
                    <a:pt x="119" y="0"/>
                    <a:pt x="100" y="0"/>
                  </a:cubicBezTo>
                  <a:cubicBezTo>
                    <a:pt x="82" y="0"/>
                    <a:pt x="72" y="15"/>
                    <a:pt x="67" y="34"/>
                  </a:cubicBezTo>
                  <a:cubicBezTo>
                    <a:pt x="4" y="217"/>
                    <a:pt x="4" y="217"/>
                    <a:pt x="4" y="217"/>
                  </a:cubicBezTo>
                  <a:moveTo>
                    <a:pt x="134" y="87"/>
                  </a:moveTo>
                  <a:cubicBezTo>
                    <a:pt x="197" y="87"/>
                    <a:pt x="197" y="87"/>
                    <a:pt x="197" y="87"/>
                  </a:cubicBezTo>
                  <a:moveTo>
                    <a:pt x="134" y="154"/>
                  </a:moveTo>
                  <a:cubicBezTo>
                    <a:pt x="197" y="154"/>
                    <a:pt x="197" y="154"/>
                    <a:pt x="197" y="154"/>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882" dirty="0">
                <a:gradFill>
                  <a:gsLst>
                    <a:gs pos="0">
                      <a:srgbClr val="505050"/>
                    </a:gs>
                    <a:gs pos="100000">
                      <a:srgbClr val="505050"/>
                    </a:gs>
                  </a:gsLst>
                </a:gradFill>
                <a:latin typeface="Segoe UI Semilight"/>
              </a:endParaRPr>
            </a:p>
          </p:txBody>
        </p:sp>
      </p:grpSp>
      <p:grpSp>
        <p:nvGrpSpPr>
          <p:cNvPr id="227" name="Group 226">
            <a:extLst>
              <a:ext uri="{FF2B5EF4-FFF2-40B4-BE49-F238E27FC236}">
                <a16:creationId xmlns:a16="http://schemas.microsoft.com/office/drawing/2014/main" id="{3B4EB66C-7C08-4BB3-A441-EADCD3655E4D}"/>
              </a:ext>
            </a:extLst>
          </p:cNvPr>
          <p:cNvGrpSpPr/>
          <p:nvPr/>
        </p:nvGrpSpPr>
        <p:grpSpPr>
          <a:xfrm>
            <a:off x="5964477" y="2734330"/>
            <a:ext cx="1245257" cy="869518"/>
            <a:chOff x="6084056" y="2788562"/>
            <a:chExt cx="1270408" cy="887080"/>
          </a:xfrm>
        </p:grpSpPr>
        <p:sp>
          <p:nvSpPr>
            <p:cNvPr id="266" name="Title 1">
              <a:extLst>
                <a:ext uri="{FF2B5EF4-FFF2-40B4-BE49-F238E27FC236}">
                  <a16:creationId xmlns:a16="http://schemas.microsoft.com/office/drawing/2014/main" id="{9FB47D15-A5E6-48C9-A994-D113258F6AD4}"/>
                </a:ext>
              </a:extLst>
            </p:cNvPr>
            <p:cNvSpPr txBox="1">
              <a:spLocks/>
            </p:cNvSpPr>
            <p:nvPr/>
          </p:nvSpPr>
          <p:spPr>
            <a:xfrm>
              <a:off x="6084056" y="3335653"/>
              <a:ext cx="1270408" cy="339989"/>
            </a:xfrm>
            <a:prstGeom prst="rect">
              <a:avLst/>
            </a:prstGeom>
            <a:ln>
              <a:noFill/>
            </a:ln>
          </p:spPr>
          <p:txBody>
            <a:bodyPr vert="horz" lIns="91375" tIns="45688" rIns="91375" bIns="45688"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3523">
                <a:lnSpc>
                  <a:spcPct val="100000"/>
                </a:lnSpc>
                <a:defRPr/>
              </a:pPr>
              <a:r>
                <a:rPr lang="en-US" sz="1600" dirty="0">
                  <a:solidFill>
                    <a:srgbClr val="2C292A"/>
                  </a:solidFill>
                  <a:latin typeface="Segoe UI Semibold" panose="020B0702040204020203" pitchFamily="34" charset="0"/>
                  <a:cs typeface="Segoe UI" panose="020B0502040204020203" pitchFamily="34" charset="0"/>
                </a:rPr>
                <a:t>Cultural</a:t>
              </a:r>
            </a:p>
          </p:txBody>
        </p:sp>
        <p:sp>
          <p:nvSpPr>
            <p:cNvPr id="142" name="Rectangle: Rounded Corners 141">
              <a:extLst>
                <a:ext uri="{FF2B5EF4-FFF2-40B4-BE49-F238E27FC236}">
                  <a16:creationId xmlns:a16="http://schemas.microsoft.com/office/drawing/2014/main" id="{FF41A59E-01A9-456A-949B-622CAC76EB79}"/>
                </a:ext>
              </a:extLst>
            </p:cNvPr>
            <p:cNvSpPr/>
            <p:nvPr/>
          </p:nvSpPr>
          <p:spPr bwMode="auto">
            <a:xfrm>
              <a:off x="6665004" y="2788562"/>
              <a:ext cx="567495" cy="587810"/>
            </a:xfrm>
            <a:prstGeom prst="round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45" name="paint" title="Icon of a paint palette">
              <a:extLst>
                <a:ext uri="{FF2B5EF4-FFF2-40B4-BE49-F238E27FC236}">
                  <a16:creationId xmlns:a16="http://schemas.microsoft.com/office/drawing/2014/main" id="{66C35D4E-4CB7-4B7A-850F-4C64D012BE39}"/>
                </a:ext>
              </a:extLst>
            </p:cNvPr>
            <p:cNvSpPr>
              <a:spLocks noChangeAspect="1" noEditPoints="1"/>
            </p:cNvSpPr>
            <p:nvPr/>
          </p:nvSpPr>
          <p:spPr bwMode="auto">
            <a:xfrm>
              <a:off x="6782244" y="2921120"/>
              <a:ext cx="336760" cy="332509"/>
            </a:xfrm>
            <a:custGeom>
              <a:avLst/>
              <a:gdLst>
                <a:gd name="T0" fmla="*/ 125 w 288"/>
                <a:gd name="T1" fmla="*/ 235 h 285"/>
                <a:gd name="T2" fmla="*/ 119 w 288"/>
                <a:gd name="T3" fmla="*/ 174 h 285"/>
                <a:gd name="T4" fmla="*/ 58 w 288"/>
                <a:gd name="T5" fmla="*/ 180 h 285"/>
                <a:gd name="T6" fmla="*/ 6 w 288"/>
                <a:gd name="T7" fmla="*/ 172 h 285"/>
                <a:gd name="T8" fmla="*/ 35 w 288"/>
                <a:gd name="T9" fmla="*/ 66 h 285"/>
                <a:gd name="T10" fmla="*/ 223 w 288"/>
                <a:gd name="T11" fmla="*/ 47 h 285"/>
                <a:gd name="T12" fmla="*/ 242 w 288"/>
                <a:gd name="T13" fmla="*/ 236 h 285"/>
                <a:gd name="T14" fmla="*/ 143 w 288"/>
                <a:gd name="T15" fmla="*/ 285 h 285"/>
                <a:gd name="T16" fmla="*/ 125 w 288"/>
                <a:gd name="T17" fmla="*/ 235 h 285"/>
                <a:gd name="T18" fmla="*/ 197 w 288"/>
                <a:gd name="T19" fmla="*/ 79 h 285"/>
                <a:gd name="T20" fmla="*/ 172 w 288"/>
                <a:gd name="T21" fmla="*/ 82 h 285"/>
                <a:gd name="T22" fmla="*/ 175 w 288"/>
                <a:gd name="T23" fmla="*/ 106 h 285"/>
                <a:gd name="T24" fmla="*/ 199 w 288"/>
                <a:gd name="T25" fmla="*/ 104 h 285"/>
                <a:gd name="T26" fmla="*/ 197 w 288"/>
                <a:gd name="T27" fmla="*/ 79 h 285"/>
                <a:gd name="T28" fmla="*/ 222 w 288"/>
                <a:gd name="T29" fmla="*/ 149 h 285"/>
                <a:gd name="T30" fmla="*/ 197 w 288"/>
                <a:gd name="T31" fmla="*/ 151 h 285"/>
                <a:gd name="T32" fmla="*/ 200 w 288"/>
                <a:gd name="T33" fmla="*/ 176 h 285"/>
                <a:gd name="T34" fmla="*/ 224 w 288"/>
                <a:gd name="T35" fmla="*/ 173 h 285"/>
                <a:gd name="T36" fmla="*/ 222 w 288"/>
                <a:gd name="T37" fmla="*/ 149 h 285"/>
                <a:gd name="T38" fmla="*/ 125 w 288"/>
                <a:gd name="T39" fmla="*/ 70 h 285"/>
                <a:gd name="T40" fmla="*/ 101 w 288"/>
                <a:gd name="T41" fmla="*/ 72 h 285"/>
                <a:gd name="T42" fmla="*/ 103 w 288"/>
                <a:gd name="T43" fmla="*/ 97 h 285"/>
                <a:gd name="T44" fmla="*/ 128 w 288"/>
                <a:gd name="T45" fmla="*/ 94 h 285"/>
                <a:gd name="T46" fmla="*/ 125 w 288"/>
                <a:gd name="T47" fmla="*/ 70 h 285"/>
                <a:gd name="T48" fmla="*/ 75 w 288"/>
                <a:gd name="T49" fmla="*/ 109 h 285"/>
                <a:gd name="T50" fmla="*/ 51 w 288"/>
                <a:gd name="T51" fmla="*/ 111 h 285"/>
                <a:gd name="T52" fmla="*/ 53 w 288"/>
                <a:gd name="T53" fmla="*/ 136 h 285"/>
                <a:gd name="T54" fmla="*/ 78 w 288"/>
                <a:gd name="T55" fmla="*/ 133 h 285"/>
                <a:gd name="T56" fmla="*/ 75 w 288"/>
                <a:gd name="T57" fmla="*/ 109 h 285"/>
                <a:gd name="T58" fmla="*/ 191 w 288"/>
                <a:gd name="T59" fmla="*/ 204 h 285"/>
                <a:gd name="T60" fmla="*/ 167 w 288"/>
                <a:gd name="T61" fmla="*/ 207 h 285"/>
                <a:gd name="T62" fmla="*/ 169 w 288"/>
                <a:gd name="T63" fmla="*/ 231 h 285"/>
                <a:gd name="T64" fmla="*/ 194 w 288"/>
                <a:gd name="T65" fmla="*/ 229 h 285"/>
                <a:gd name="T66" fmla="*/ 191 w 288"/>
                <a:gd name="T67" fmla="*/ 204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8" h="285">
                  <a:moveTo>
                    <a:pt x="125" y="235"/>
                  </a:moveTo>
                  <a:cubicBezTo>
                    <a:pt x="140" y="217"/>
                    <a:pt x="138" y="189"/>
                    <a:pt x="119" y="174"/>
                  </a:cubicBezTo>
                  <a:cubicBezTo>
                    <a:pt x="100" y="159"/>
                    <a:pt x="73" y="162"/>
                    <a:pt x="58" y="180"/>
                  </a:cubicBezTo>
                  <a:cubicBezTo>
                    <a:pt x="20" y="226"/>
                    <a:pt x="6" y="172"/>
                    <a:pt x="6" y="172"/>
                  </a:cubicBezTo>
                  <a:cubicBezTo>
                    <a:pt x="0" y="136"/>
                    <a:pt x="9" y="97"/>
                    <a:pt x="35" y="66"/>
                  </a:cubicBezTo>
                  <a:cubicBezTo>
                    <a:pt x="81" y="9"/>
                    <a:pt x="166" y="0"/>
                    <a:pt x="223" y="47"/>
                  </a:cubicBezTo>
                  <a:cubicBezTo>
                    <a:pt x="280" y="94"/>
                    <a:pt x="288" y="178"/>
                    <a:pt x="242" y="236"/>
                  </a:cubicBezTo>
                  <a:cubicBezTo>
                    <a:pt x="216" y="266"/>
                    <a:pt x="180" y="283"/>
                    <a:pt x="143" y="285"/>
                  </a:cubicBezTo>
                  <a:cubicBezTo>
                    <a:pt x="143" y="285"/>
                    <a:pt x="87" y="282"/>
                    <a:pt x="125" y="235"/>
                  </a:cubicBezTo>
                  <a:close/>
                  <a:moveTo>
                    <a:pt x="197" y="79"/>
                  </a:moveTo>
                  <a:cubicBezTo>
                    <a:pt x="189" y="73"/>
                    <a:pt x="178" y="74"/>
                    <a:pt x="172" y="82"/>
                  </a:cubicBezTo>
                  <a:cubicBezTo>
                    <a:pt x="166" y="89"/>
                    <a:pt x="167" y="100"/>
                    <a:pt x="175" y="106"/>
                  </a:cubicBezTo>
                  <a:cubicBezTo>
                    <a:pt x="182" y="112"/>
                    <a:pt x="193" y="111"/>
                    <a:pt x="199" y="104"/>
                  </a:cubicBezTo>
                  <a:cubicBezTo>
                    <a:pt x="205" y="96"/>
                    <a:pt x="204" y="85"/>
                    <a:pt x="197" y="79"/>
                  </a:cubicBezTo>
                  <a:close/>
                  <a:moveTo>
                    <a:pt x="222" y="149"/>
                  </a:moveTo>
                  <a:cubicBezTo>
                    <a:pt x="214" y="143"/>
                    <a:pt x="203" y="144"/>
                    <a:pt x="197" y="151"/>
                  </a:cubicBezTo>
                  <a:cubicBezTo>
                    <a:pt x="191" y="159"/>
                    <a:pt x="192" y="170"/>
                    <a:pt x="200" y="176"/>
                  </a:cubicBezTo>
                  <a:cubicBezTo>
                    <a:pt x="207" y="182"/>
                    <a:pt x="218" y="181"/>
                    <a:pt x="224" y="173"/>
                  </a:cubicBezTo>
                  <a:cubicBezTo>
                    <a:pt x="230" y="166"/>
                    <a:pt x="229" y="155"/>
                    <a:pt x="222" y="149"/>
                  </a:cubicBezTo>
                  <a:close/>
                  <a:moveTo>
                    <a:pt x="125" y="70"/>
                  </a:moveTo>
                  <a:cubicBezTo>
                    <a:pt x="118" y="64"/>
                    <a:pt x="107" y="65"/>
                    <a:pt x="101" y="72"/>
                  </a:cubicBezTo>
                  <a:cubicBezTo>
                    <a:pt x="95" y="80"/>
                    <a:pt x="96" y="90"/>
                    <a:pt x="103" y="97"/>
                  </a:cubicBezTo>
                  <a:cubicBezTo>
                    <a:pt x="111" y="103"/>
                    <a:pt x="122" y="102"/>
                    <a:pt x="128" y="94"/>
                  </a:cubicBezTo>
                  <a:cubicBezTo>
                    <a:pt x="134" y="87"/>
                    <a:pt x="133" y="76"/>
                    <a:pt x="125" y="70"/>
                  </a:cubicBezTo>
                  <a:close/>
                  <a:moveTo>
                    <a:pt x="75" y="109"/>
                  </a:moveTo>
                  <a:cubicBezTo>
                    <a:pt x="68" y="103"/>
                    <a:pt x="57" y="104"/>
                    <a:pt x="51" y="111"/>
                  </a:cubicBezTo>
                  <a:cubicBezTo>
                    <a:pt x="45" y="119"/>
                    <a:pt x="46" y="130"/>
                    <a:pt x="53" y="136"/>
                  </a:cubicBezTo>
                  <a:cubicBezTo>
                    <a:pt x="61" y="142"/>
                    <a:pt x="72" y="141"/>
                    <a:pt x="78" y="133"/>
                  </a:cubicBezTo>
                  <a:cubicBezTo>
                    <a:pt x="84" y="126"/>
                    <a:pt x="83" y="115"/>
                    <a:pt x="75" y="109"/>
                  </a:cubicBezTo>
                  <a:close/>
                  <a:moveTo>
                    <a:pt x="191" y="204"/>
                  </a:moveTo>
                  <a:cubicBezTo>
                    <a:pt x="184" y="198"/>
                    <a:pt x="173" y="199"/>
                    <a:pt x="167" y="207"/>
                  </a:cubicBezTo>
                  <a:cubicBezTo>
                    <a:pt x="161" y="214"/>
                    <a:pt x="162" y="225"/>
                    <a:pt x="169" y="231"/>
                  </a:cubicBezTo>
                  <a:cubicBezTo>
                    <a:pt x="177" y="237"/>
                    <a:pt x="188" y="236"/>
                    <a:pt x="194" y="229"/>
                  </a:cubicBezTo>
                  <a:cubicBezTo>
                    <a:pt x="200" y="221"/>
                    <a:pt x="199" y="210"/>
                    <a:pt x="191" y="204"/>
                  </a:cubicBez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1765" dirty="0">
                <a:solidFill>
                  <a:srgbClr val="353535"/>
                </a:solidFill>
                <a:latin typeface="Segoe UI Semilight"/>
              </a:endParaRPr>
            </a:p>
          </p:txBody>
        </p:sp>
      </p:grpSp>
      <p:grpSp>
        <p:nvGrpSpPr>
          <p:cNvPr id="29" name="Group 28">
            <a:extLst>
              <a:ext uri="{FF2B5EF4-FFF2-40B4-BE49-F238E27FC236}">
                <a16:creationId xmlns:a16="http://schemas.microsoft.com/office/drawing/2014/main" id="{16F6977E-2646-4364-B328-95E694BF7262}"/>
              </a:ext>
            </a:extLst>
          </p:cNvPr>
          <p:cNvGrpSpPr/>
          <p:nvPr/>
        </p:nvGrpSpPr>
        <p:grpSpPr>
          <a:xfrm>
            <a:off x="4093498" y="4070992"/>
            <a:ext cx="2051445" cy="876246"/>
            <a:chOff x="4618037" y="3643894"/>
            <a:chExt cx="2092878" cy="893944"/>
          </a:xfrm>
        </p:grpSpPr>
        <p:sp>
          <p:nvSpPr>
            <p:cNvPr id="137" name="Rectangle: Rounded Corners 136">
              <a:extLst>
                <a:ext uri="{FF2B5EF4-FFF2-40B4-BE49-F238E27FC236}">
                  <a16:creationId xmlns:a16="http://schemas.microsoft.com/office/drawing/2014/main" id="{8A21623C-5AC4-4164-990A-D9101F93C910}"/>
                </a:ext>
              </a:extLst>
            </p:cNvPr>
            <p:cNvSpPr/>
            <p:nvPr/>
          </p:nvSpPr>
          <p:spPr bwMode="auto">
            <a:xfrm>
              <a:off x="5431667" y="3643894"/>
              <a:ext cx="567495" cy="587810"/>
            </a:xfrm>
            <a:prstGeom prst="round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1" name="Title 1">
              <a:extLst>
                <a:ext uri="{FF2B5EF4-FFF2-40B4-BE49-F238E27FC236}">
                  <a16:creationId xmlns:a16="http://schemas.microsoft.com/office/drawing/2014/main" id="{86A6C382-6164-47D5-A9CD-9BC5545B7418}"/>
                </a:ext>
              </a:extLst>
            </p:cNvPr>
            <p:cNvSpPr txBox="1">
              <a:spLocks/>
            </p:cNvSpPr>
            <p:nvPr/>
          </p:nvSpPr>
          <p:spPr>
            <a:xfrm>
              <a:off x="4618037" y="4197849"/>
              <a:ext cx="2092878" cy="339989"/>
            </a:xfrm>
            <a:prstGeom prst="rect">
              <a:avLst/>
            </a:prstGeom>
            <a:ln>
              <a:noFill/>
            </a:ln>
          </p:spPr>
          <p:txBody>
            <a:bodyPr vert="horz" lIns="91375" tIns="45688" rIns="91375" bIns="45688"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3523">
                <a:lnSpc>
                  <a:spcPct val="100000"/>
                </a:lnSpc>
                <a:defRPr/>
              </a:pPr>
              <a:r>
                <a:rPr lang="en-US" sz="1600" dirty="0">
                  <a:solidFill>
                    <a:srgbClr val="2C292A"/>
                  </a:solidFill>
                  <a:latin typeface="Segoe UI Semibold" panose="020B0702040204020203" pitchFamily="34" charset="0"/>
                  <a:cs typeface="Segoe UI" panose="020B0502040204020203" pitchFamily="34" charset="0"/>
                </a:rPr>
                <a:t>Big wins</a:t>
              </a:r>
            </a:p>
          </p:txBody>
        </p:sp>
        <p:sp>
          <p:nvSpPr>
            <p:cNvPr id="146" name="check 3" title="Icon of a checkmark with a circle around it">
              <a:extLst>
                <a:ext uri="{FF2B5EF4-FFF2-40B4-BE49-F238E27FC236}">
                  <a16:creationId xmlns:a16="http://schemas.microsoft.com/office/drawing/2014/main" id="{8E4E1DF3-C11C-4DE4-AD6F-CF3596D11AC0}"/>
                </a:ext>
              </a:extLst>
            </p:cNvPr>
            <p:cNvSpPr>
              <a:spLocks noChangeAspect="1" noEditPoints="1"/>
            </p:cNvSpPr>
            <p:nvPr/>
          </p:nvSpPr>
          <p:spPr bwMode="auto">
            <a:xfrm>
              <a:off x="5548189" y="3771545"/>
              <a:ext cx="334448" cy="332509"/>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1765">
                <a:solidFill>
                  <a:srgbClr val="353535"/>
                </a:solidFill>
                <a:latin typeface="Segoe UI Semilight"/>
              </a:endParaRPr>
            </a:p>
          </p:txBody>
        </p:sp>
      </p:grpSp>
      <p:grpSp>
        <p:nvGrpSpPr>
          <p:cNvPr id="7" name="Group 6">
            <a:extLst>
              <a:ext uri="{FF2B5EF4-FFF2-40B4-BE49-F238E27FC236}">
                <a16:creationId xmlns:a16="http://schemas.microsoft.com/office/drawing/2014/main" id="{2BF4B53F-B88A-4E14-B3BC-2328BCA74C6D}"/>
              </a:ext>
            </a:extLst>
          </p:cNvPr>
          <p:cNvGrpSpPr/>
          <p:nvPr/>
        </p:nvGrpSpPr>
        <p:grpSpPr>
          <a:xfrm>
            <a:off x="570190" y="3611419"/>
            <a:ext cx="1823344" cy="1360887"/>
            <a:chOff x="580823" y="3683366"/>
            <a:chExt cx="1860170" cy="1388372"/>
          </a:xfrm>
        </p:grpSpPr>
        <p:sp>
          <p:nvSpPr>
            <p:cNvPr id="206" name="Oval 205">
              <a:extLst>
                <a:ext uri="{FF2B5EF4-FFF2-40B4-BE49-F238E27FC236}">
                  <a16:creationId xmlns:a16="http://schemas.microsoft.com/office/drawing/2014/main" id="{DC8A691E-632A-4860-869C-881766ADDC57}"/>
                </a:ext>
              </a:extLst>
            </p:cNvPr>
            <p:cNvSpPr/>
            <p:nvPr/>
          </p:nvSpPr>
          <p:spPr bwMode="auto">
            <a:xfrm>
              <a:off x="741503" y="3683366"/>
              <a:ext cx="643551" cy="643549"/>
            </a:xfrm>
            <a:prstGeom prst="ellipse">
              <a:avLst/>
            </a:prstGeom>
            <a:solidFill>
              <a:schemeClr val="accent4"/>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00" rIns="0" bIns="45700" numCol="1" spcCol="0" rtlCol="0" fromWordArt="0" anchor="ctr" anchorCtr="0" forceAA="0" compatLnSpc="1">
              <a:prstTxWarp prst="textNoShape">
                <a:avLst/>
              </a:prstTxWarp>
              <a:noAutofit/>
            </a:bodyPr>
            <a:lstStyle/>
            <a:p>
              <a:pPr algn="ctr" defTabSz="913576" fontAlgn="base">
                <a:spcBef>
                  <a:spcPct val="0"/>
                </a:spcBef>
                <a:spcAft>
                  <a:spcPct val="0"/>
                </a:spcAft>
                <a:defRPr/>
              </a:pPr>
              <a:endParaRPr lang="en-US" sz="1961" kern="0">
                <a:gradFill>
                  <a:gsLst>
                    <a:gs pos="5439">
                      <a:srgbClr val="F8F8F8"/>
                    </a:gs>
                    <a:gs pos="10000">
                      <a:srgbClr val="F8F8F8"/>
                    </a:gs>
                  </a:gsLst>
                  <a:lin ang="5400000" scaled="0"/>
                </a:gradFill>
                <a:latin typeface="Segoe UI Semilight"/>
              </a:endParaRPr>
            </a:p>
          </p:txBody>
        </p:sp>
        <p:sp>
          <p:nvSpPr>
            <p:cNvPr id="209" name="Title 1">
              <a:extLst>
                <a:ext uri="{FF2B5EF4-FFF2-40B4-BE49-F238E27FC236}">
                  <a16:creationId xmlns:a16="http://schemas.microsoft.com/office/drawing/2014/main" id="{4B53B456-E2A7-4003-9EA0-B163CCADD599}"/>
                </a:ext>
              </a:extLst>
            </p:cNvPr>
            <p:cNvSpPr txBox="1">
              <a:spLocks/>
            </p:cNvSpPr>
            <p:nvPr/>
          </p:nvSpPr>
          <p:spPr>
            <a:xfrm>
              <a:off x="580823" y="4329012"/>
              <a:ext cx="1860170" cy="742726"/>
            </a:xfrm>
            <a:prstGeom prst="rect">
              <a:avLst/>
            </a:prstGeom>
            <a:ln>
              <a:noFill/>
            </a:ln>
          </p:spPr>
          <p:txBody>
            <a:bodyPr vert="horz" lIns="91375" tIns="45688" rIns="91375" bIns="45688"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defTabSz="913523">
                <a:lnSpc>
                  <a:spcPct val="100000"/>
                </a:lnSpc>
                <a:defRPr/>
              </a:pPr>
              <a:r>
                <a:rPr lang="en-US" sz="1600" dirty="0">
                  <a:solidFill>
                    <a:srgbClr val="2C292A"/>
                  </a:solidFill>
                  <a:latin typeface="Segoe UI Semibold" panose="020B0702040204020203" pitchFamily="34" charset="0"/>
                  <a:cs typeface="Segoe UI" panose="020B0502040204020203" pitchFamily="34" charset="0"/>
                </a:rPr>
                <a:t>Benefits </a:t>
              </a:r>
            </a:p>
            <a:p>
              <a:pPr algn="l" defTabSz="913523">
                <a:lnSpc>
                  <a:spcPct val="100000"/>
                </a:lnSpc>
                <a:defRPr/>
              </a:pPr>
              <a:r>
                <a:rPr lang="en-US" sz="1600" dirty="0">
                  <a:solidFill>
                    <a:srgbClr val="2C292A"/>
                  </a:solidFill>
                  <a:latin typeface="Segoe UI Semibold" panose="020B0702040204020203" pitchFamily="34" charset="0"/>
                  <a:cs typeface="Segoe UI" panose="020B0502040204020203" pitchFamily="34" charset="0"/>
                </a:rPr>
                <a:t>planning</a:t>
              </a:r>
            </a:p>
          </p:txBody>
        </p:sp>
        <p:sp>
          <p:nvSpPr>
            <p:cNvPr id="147" name="arrow_21" title="Icon of a diamond shape around a right angled arrow pointing to the right">
              <a:extLst>
                <a:ext uri="{FF2B5EF4-FFF2-40B4-BE49-F238E27FC236}">
                  <a16:creationId xmlns:a16="http://schemas.microsoft.com/office/drawing/2014/main" id="{CAA895AE-34C8-483A-8279-5B8AA5A00E10}"/>
                </a:ext>
              </a:extLst>
            </p:cNvPr>
            <p:cNvSpPr>
              <a:spLocks noChangeAspect="1" noEditPoints="1"/>
            </p:cNvSpPr>
            <p:nvPr/>
          </p:nvSpPr>
          <p:spPr bwMode="auto">
            <a:xfrm>
              <a:off x="879582" y="3826823"/>
              <a:ext cx="367392" cy="365760"/>
            </a:xfrm>
            <a:custGeom>
              <a:avLst/>
              <a:gdLst>
                <a:gd name="T0" fmla="*/ 68 w 225"/>
                <a:gd name="T1" fmla="*/ 180 h 224"/>
                <a:gd name="T2" fmla="*/ 0 w 225"/>
                <a:gd name="T3" fmla="*/ 112 h 224"/>
                <a:gd name="T4" fmla="*/ 112 w 225"/>
                <a:gd name="T5" fmla="*/ 0 h 224"/>
                <a:gd name="T6" fmla="*/ 225 w 225"/>
                <a:gd name="T7" fmla="*/ 112 h 224"/>
                <a:gd name="T8" fmla="*/ 112 w 225"/>
                <a:gd name="T9" fmla="*/ 224 h 224"/>
                <a:gd name="T10" fmla="*/ 68 w 225"/>
                <a:gd name="T11" fmla="*/ 180 h 224"/>
                <a:gd name="T12" fmla="*/ 68 w 225"/>
                <a:gd name="T13" fmla="*/ 112 h 224"/>
                <a:gd name="T14" fmla="*/ 164 w 225"/>
                <a:gd name="T15" fmla="*/ 112 h 224"/>
                <a:gd name="T16" fmla="*/ 122 w 225"/>
                <a:gd name="T17" fmla="*/ 154 h 224"/>
                <a:gd name="T18" fmla="*/ 164 w 225"/>
                <a:gd name="T19" fmla="*/ 112 h 224"/>
                <a:gd name="T20" fmla="*/ 122 w 225"/>
                <a:gd name="T21" fmla="*/ 70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 h="224">
                  <a:moveTo>
                    <a:pt x="68" y="180"/>
                  </a:moveTo>
                  <a:lnTo>
                    <a:pt x="0" y="112"/>
                  </a:lnTo>
                  <a:lnTo>
                    <a:pt x="112" y="0"/>
                  </a:lnTo>
                  <a:lnTo>
                    <a:pt x="225" y="112"/>
                  </a:lnTo>
                  <a:lnTo>
                    <a:pt x="112" y="224"/>
                  </a:lnTo>
                  <a:lnTo>
                    <a:pt x="68" y="180"/>
                  </a:lnTo>
                  <a:lnTo>
                    <a:pt x="68" y="112"/>
                  </a:lnTo>
                  <a:lnTo>
                    <a:pt x="164" y="112"/>
                  </a:lnTo>
                  <a:moveTo>
                    <a:pt x="122" y="154"/>
                  </a:moveTo>
                  <a:lnTo>
                    <a:pt x="164" y="112"/>
                  </a:lnTo>
                  <a:lnTo>
                    <a:pt x="122" y="70"/>
                  </a:lnTo>
                </a:path>
              </a:pathLst>
            </a:custGeom>
            <a:noFill/>
            <a:ln w="15875" cap="flat">
              <a:solidFill>
                <a:schemeClr val="bg1"/>
              </a:solidFill>
              <a:prstDash val="solid"/>
              <a:miter lim="800000"/>
              <a:headEnd/>
              <a:tailEnd/>
            </a:ln>
            <a:extLst/>
          </p:spPr>
          <p:txBody>
            <a:bodyPr vert="horz" wrap="square" lIns="89630" tIns="44814" rIns="89630" bIns="44814" numCol="1" anchor="t" anchorCtr="0" compatLnSpc="1">
              <a:prstTxWarp prst="textNoShape">
                <a:avLst/>
              </a:prstTxWarp>
            </a:bodyPr>
            <a:lstStyle/>
            <a:p>
              <a:pPr defTabSz="914192"/>
              <a:endParaRPr lang="en-US" sz="882">
                <a:gradFill>
                  <a:gsLst>
                    <a:gs pos="0">
                      <a:srgbClr val="505050"/>
                    </a:gs>
                    <a:gs pos="100000">
                      <a:srgbClr val="505050"/>
                    </a:gs>
                  </a:gsLst>
                  <a:lin ang="5400000" scaled="1"/>
                </a:gradFill>
                <a:latin typeface="Segoe UI Semilight"/>
              </a:endParaRPr>
            </a:p>
          </p:txBody>
        </p:sp>
      </p:grpSp>
      <p:grpSp>
        <p:nvGrpSpPr>
          <p:cNvPr id="9" name="Group 8">
            <a:extLst>
              <a:ext uri="{FF2B5EF4-FFF2-40B4-BE49-F238E27FC236}">
                <a16:creationId xmlns:a16="http://schemas.microsoft.com/office/drawing/2014/main" id="{5FD21EC0-DBD7-456A-ADF6-C8578CA5B05A}"/>
              </a:ext>
            </a:extLst>
          </p:cNvPr>
          <p:cNvGrpSpPr/>
          <p:nvPr/>
        </p:nvGrpSpPr>
        <p:grpSpPr>
          <a:xfrm>
            <a:off x="992972" y="4978436"/>
            <a:ext cx="1245257" cy="952346"/>
            <a:chOff x="1012143" y="5077990"/>
            <a:chExt cx="1270408" cy="971581"/>
          </a:xfrm>
        </p:grpSpPr>
        <p:sp>
          <p:nvSpPr>
            <p:cNvPr id="26" name="Rectangle: Rounded Corners 25">
              <a:extLst>
                <a:ext uri="{FF2B5EF4-FFF2-40B4-BE49-F238E27FC236}">
                  <a16:creationId xmlns:a16="http://schemas.microsoft.com/office/drawing/2014/main" id="{9C702822-843A-411C-8802-B23E1A856263}"/>
                </a:ext>
              </a:extLst>
            </p:cNvPr>
            <p:cNvSpPr/>
            <p:nvPr/>
          </p:nvSpPr>
          <p:spPr bwMode="auto">
            <a:xfrm>
              <a:off x="1393067" y="5077990"/>
              <a:ext cx="567495" cy="587810"/>
            </a:xfrm>
            <a:prstGeom prst="round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76" name="Title 1">
              <a:extLst>
                <a:ext uri="{FF2B5EF4-FFF2-40B4-BE49-F238E27FC236}">
                  <a16:creationId xmlns:a16="http://schemas.microsoft.com/office/drawing/2014/main" id="{318C1F2A-93E4-45AD-9B1D-BCF0606F97DE}"/>
                </a:ext>
              </a:extLst>
            </p:cNvPr>
            <p:cNvSpPr txBox="1">
              <a:spLocks/>
            </p:cNvSpPr>
            <p:nvPr/>
          </p:nvSpPr>
          <p:spPr>
            <a:xfrm>
              <a:off x="1012143" y="5709582"/>
              <a:ext cx="1270408" cy="339989"/>
            </a:xfrm>
            <a:prstGeom prst="rect">
              <a:avLst/>
            </a:prstGeom>
            <a:ln>
              <a:noFill/>
            </a:ln>
          </p:spPr>
          <p:txBody>
            <a:bodyPr vert="horz" lIns="91375" tIns="45688" rIns="91375" bIns="45688"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3523">
                <a:lnSpc>
                  <a:spcPct val="100000"/>
                </a:lnSpc>
                <a:defRPr/>
              </a:pPr>
              <a:r>
                <a:rPr lang="en-US" sz="1600" dirty="0">
                  <a:solidFill>
                    <a:srgbClr val="2C292A"/>
                  </a:solidFill>
                  <a:latin typeface="Segoe UI Semibold" panose="020B0702040204020203" pitchFamily="34" charset="0"/>
                  <a:cs typeface="Segoe UI" panose="020B0502040204020203" pitchFamily="34" charset="0"/>
                </a:rPr>
                <a:t>New hires</a:t>
              </a:r>
            </a:p>
          </p:txBody>
        </p:sp>
        <p:sp>
          <p:nvSpPr>
            <p:cNvPr id="148" name="Directory" title="Icon of an address book or directory">
              <a:extLst>
                <a:ext uri="{FF2B5EF4-FFF2-40B4-BE49-F238E27FC236}">
                  <a16:creationId xmlns:a16="http://schemas.microsoft.com/office/drawing/2014/main" id="{FEC0B2B5-F374-4BDD-83F7-2946FFF1859D}"/>
                </a:ext>
              </a:extLst>
            </p:cNvPr>
            <p:cNvSpPr>
              <a:spLocks noChangeAspect="1" noEditPoints="1"/>
            </p:cNvSpPr>
            <p:nvPr/>
          </p:nvSpPr>
          <p:spPr bwMode="auto">
            <a:xfrm>
              <a:off x="1511954" y="5205641"/>
              <a:ext cx="331330" cy="332509"/>
            </a:xfrm>
            <a:custGeom>
              <a:avLst/>
              <a:gdLst>
                <a:gd name="T0" fmla="*/ 91 w 317"/>
                <a:gd name="T1" fmla="*/ 135 h 318"/>
                <a:gd name="T2" fmla="*/ 126 w 317"/>
                <a:gd name="T3" fmla="*/ 100 h 318"/>
                <a:gd name="T4" fmla="*/ 162 w 317"/>
                <a:gd name="T5" fmla="*/ 135 h 318"/>
                <a:gd name="T6" fmla="*/ 126 w 317"/>
                <a:gd name="T7" fmla="*/ 170 h 318"/>
                <a:gd name="T8" fmla="*/ 91 w 317"/>
                <a:gd name="T9" fmla="*/ 135 h 318"/>
                <a:gd name="T10" fmla="*/ 190 w 317"/>
                <a:gd name="T11" fmla="*/ 234 h 318"/>
                <a:gd name="T12" fmla="*/ 126 w 317"/>
                <a:gd name="T13" fmla="*/ 170 h 318"/>
                <a:gd name="T14" fmla="*/ 63 w 317"/>
                <a:gd name="T15" fmla="*/ 234 h 318"/>
                <a:gd name="T16" fmla="*/ 0 w 317"/>
                <a:gd name="T17" fmla="*/ 284 h 318"/>
                <a:gd name="T18" fmla="*/ 34 w 317"/>
                <a:gd name="T19" fmla="*/ 318 h 318"/>
                <a:gd name="T20" fmla="*/ 283 w 317"/>
                <a:gd name="T21" fmla="*/ 318 h 318"/>
                <a:gd name="T22" fmla="*/ 317 w 317"/>
                <a:gd name="T23" fmla="*/ 284 h 318"/>
                <a:gd name="T24" fmla="*/ 317 w 317"/>
                <a:gd name="T25" fmla="*/ 35 h 318"/>
                <a:gd name="T26" fmla="*/ 283 w 317"/>
                <a:gd name="T27" fmla="*/ 1 h 318"/>
                <a:gd name="T28" fmla="*/ 34 w 317"/>
                <a:gd name="T29" fmla="*/ 1 h 318"/>
                <a:gd name="T30" fmla="*/ 0 w 317"/>
                <a:gd name="T31" fmla="*/ 35 h 318"/>
                <a:gd name="T32" fmla="*/ 0 w 317"/>
                <a:gd name="T33" fmla="*/ 284 h 318"/>
                <a:gd name="T34" fmla="*/ 239 w 317"/>
                <a:gd name="T35" fmla="*/ 318 h 318"/>
                <a:gd name="T36" fmla="*/ 239 w 317"/>
                <a:gd name="T37" fmla="*/ 0 h 318"/>
                <a:gd name="T38" fmla="*/ 239 w 317"/>
                <a:gd name="T39" fmla="*/ 107 h 318"/>
                <a:gd name="T40" fmla="*/ 317 w 317"/>
                <a:gd name="T41" fmla="*/ 107 h 318"/>
                <a:gd name="T42" fmla="*/ 239 w 317"/>
                <a:gd name="T43" fmla="*/ 212 h 318"/>
                <a:gd name="T44" fmla="*/ 317 w 317"/>
                <a:gd name="T45" fmla="*/ 212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7" h="318">
                  <a:moveTo>
                    <a:pt x="91" y="135"/>
                  </a:moveTo>
                  <a:cubicBezTo>
                    <a:pt x="91" y="115"/>
                    <a:pt x="107" y="100"/>
                    <a:pt x="126" y="100"/>
                  </a:cubicBezTo>
                  <a:cubicBezTo>
                    <a:pt x="146" y="100"/>
                    <a:pt x="162" y="115"/>
                    <a:pt x="162" y="135"/>
                  </a:cubicBezTo>
                  <a:cubicBezTo>
                    <a:pt x="162" y="154"/>
                    <a:pt x="146" y="170"/>
                    <a:pt x="126" y="170"/>
                  </a:cubicBezTo>
                  <a:cubicBezTo>
                    <a:pt x="107" y="170"/>
                    <a:pt x="91" y="154"/>
                    <a:pt x="91" y="135"/>
                  </a:cubicBezTo>
                  <a:close/>
                  <a:moveTo>
                    <a:pt x="190" y="234"/>
                  </a:moveTo>
                  <a:cubicBezTo>
                    <a:pt x="190" y="198"/>
                    <a:pt x="161" y="170"/>
                    <a:pt x="126" y="170"/>
                  </a:cubicBezTo>
                  <a:cubicBezTo>
                    <a:pt x="92" y="170"/>
                    <a:pt x="63" y="198"/>
                    <a:pt x="63" y="234"/>
                  </a:cubicBezTo>
                  <a:moveTo>
                    <a:pt x="0" y="284"/>
                  </a:moveTo>
                  <a:cubicBezTo>
                    <a:pt x="0" y="303"/>
                    <a:pt x="15" y="318"/>
                    <a:pt x="34" y="318"/>
                  </a:cubicBezTo>
                  <a:cubicBezTo>
                    <a:pt x="283" y="318"/>
                    <a:pt x="283" y="318"/>
                    <a:pt x="283" y="318"/>
                  </a:cubicBezTo>
                  <a:cubicBezTo>
                    <a:pt x="301" y="318"/>
                    <a:pt x="317" y="303"/>
                    <a:pt x="317" y="284"/>
                  </a:cubicBezTo>
                  <a:cubicBezTo>
                    <a:pt x="317" y="35"/>
                    <a:pt x="317" y="35"/>
                    <a:pt x="317" y="35"/>
                  </a:cubicBezTo>
                  <a:cubicBezTo>
                    <a:pt x="317" y="16"/>
                    <a:pt x="301" y="1"/>
                    <a:pt x="283" y="1"/>
                  </a:cubicBezTo>
                  <a:cubicBezTo>
                    <a:pt x="34" y="1"/>
                    <a:pt x="34" y="1"/>
                    <a:pt x="34" y="1"/>
                  </a:cubicBezTo>
                  <a:cubicBezTo>
                    <a:pt x="15" y="1"/>
                    <a:pt x="0" y="16"/>
                    <a:pt x="0" y="35"/>
                  </a:cubicBezTo>
                  <a:lnTo>
                    <a:pt x="0" y="284"/>
                  </a:lnTo>
                  <a:close/>
                  <a:moveTo>
                    <a:pt x="239" y="318"/>
                  </a:moveTo>
                  <a:cubicBezTo>
                    <a:pt x="239" y="0"/>
                    <a:pt x="239" y="0"/>
                    <a:pt x="239" y="0"/>
                  </a:cubicBezTo>
                  <a:moveTo>
                    <a:pt x="239" y="107"/>
                  </a:moveTo>
                  <a:cubicBezTo>
                    <a:pt x="317" y="107"/>
                    <a:pt x="317" y="107"/>
                    <a:pt x="317" y="107"/>
                  </a:cubicBezTo>
                  <a:moveTo>
                    <a:pt x="239" y="212"/>
                  </a:moveTo>
                  <a:cubicBezTo>
                    <a:pt x="317" y="212"/>
                    <a:pt x="317" y="212"/>
                    <a:pt x="317" y="212"/>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1765">
                <a:solidFill>
                  <a:srgbClr val="353535"/>
                </a:solidFill>
                <a:latin typeface="Segoe UI Semilight"/>
              </a:endParaRPr>
            </a:p>
          </p:txBody>
        </p:sp>
      </p:grpSp>
      <p:grpSp>
        <p:nvGrpSpPr>
          <p:cNvPr id="27" name="Group 26">
            <a:extLst>
              <a:ext uri="{FF2B5EF4-FFF2-40B4-BE49-F238E27FC236}">
                <a16:creationId xmlns:a16="http://schemas.microsoft.com/office/drawing/2014/main" id="{C3F1AC70-C0A1-4B5F-9522-5998485D91D1}"/>
              </a:ext>
            </a:extLst>
          </p:cNvPr>
          <p:cNvGrpSpPr/>
          <p:nvPr/>
        </p:nvGrpSpPr>
        <p:grpSpPr>
          <a:xfrm>
            <a:off x="5851886" y="5102097"/>
            <a:ext cx="1598907" cy="955930"/>
            <a:chOff x="5969192" y="5204150"/>
            <a:chExt cx="1631199" cy="975236"/>
          </a:xfrm>
        </p:grpSpPr>
        <p:sp>
          <p:nvSpPr>
            <p:cNvPr id="115" name="Rectangle 114">
              <a:extLst>
                <a:ext uri="{FF2B5EF4-FFF2-40B4-BE49-F238E27FC236}">
                  <a16:creationId xmlns:a16="http://schemas.microsoft.com/office/drawing/2014/main" id="{03602A65-F545-430A-A6A3-97B4A7329C6F}"/>
                </a:ext>
              </a:extLst>
            </p:cNvPr>
            <p:cNvSpPr/>
            <p:nvPr/>
          </p:nvSpPr>
          <p:spPr bwMode="auto">
            <a:xfrm>
              <a:off x="6469691" y="5204150"/>
              <a:ext cx="631956" cy="636578"/>
            </a:xfrm>
            <a:prstGeom prst="rect">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72" name="Title 1">
              <a:extLst>
                <a:ext uri="{FF2B5EF4-FFF2-40B4-BE49-F238E27FC236}">
                  <a16:creationId xmlns:a16="http://schemas.microsoft.com/office/drawing/2014/main" id="{D9A7F956-C5FE-46E6-9ADE-8F72ACAF772B}"/>
                </a:ext>
              </a:extLst>
            </p:cNvPr>
            <p:cNvSpPr txBox="1">
              <a:spLocks/>
            </p:cNvSpPr>
            <p:nvPr/>
          </p:nvSpPr>
          <p:spPr>
            <a:xfrm>
              <a:off x="5969192" y="5839397"/>
              <a:ext cx="1631199" cy="339989"/>
            </a:xfrm>
            <a:prstGeom prst="rect">
              <a:avLst/>
            </a:prstGeom>
            <a:ln>
              <a:noFill/>
            </a:ln>
          </p:spPr>
          <p:txBody>
            <a:bodyPr vert="horz" lIns="91375" tIns="45688" rIns="91375" bIns="45688"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3523">
                <a:lnSpc>
                  <a:spcPct val="100000"/>
                </a:lnSpc>
                <a:defRPr/>
              </a:pPr>
              <a:r>
                <a:rPr lang="en-US" sz="1600" dirty="0">
                  <a:solidFill>
                    <a:srgbClr val="2C292A"/>
                  </a:solidFill>
                  <a:latin typeface="Segoe UI Semibold" panose="020B0702040204020203" pitchFamily="34" charset="0"/>
                  <a:cs typeface="Segoe UI" panose="020B0502040204020203" pitchFamily="34" charset="0"/>
                </a:rPr>
                <a:t>EMEA</a:t>
              </a:r>
            </a:p>
          </p:txBody>
        </p:sp>
        <p:sp>
          <p:nvSpPr>
            <p:cNvPr id="149" name="manager" title="Icon of three people with lines connecting them">
              <a:extLst>
                <a:ext uri="{FF2B5EF4-FFF2-40B4-BE49-F238E27FC236}">
                  <a16:creationId xmlns:a16="http://schemas.microsoft.com/office/drawing/2014/main" id="{CEEF05C4-05C7-4790-9583-16163ACF2353}"/>
                </a:ext>
              </a:extLst>
            </p:cNvPr>
            <p:cNvSpPr>
              <a:spLocks noChangeAspect="1" noEditPoints="1"/>
            </p:cNvSpPr>
            <p:nvPr/>
          </p:nvSpPr>
          <p:spPr bwMode="auto">
            <a:xfrm>
              <a:off x="6604229" y="5330648"/>
              <a:ext cx="362880" cy="365760"/>
            </a:xfrm>
            <a:custGeom>
              <a:avLst/>
              <a:gdLst>
                <a:gd name="T0" fmla="*/ 128 w 348"/>
                <a:gd name="T1" fmla="*/ 46 h 352"/>
                <a:gd name="T2" fmla="*/ 174 w 348"/>
                <a:gd name="T3" fmla="*/ 0 h 352"/>
                <a:gd name="T4" fmla="*/ 220 w 348"/>
                <a:gd name="T5" fmla="*/ 46 h 352"/>
                <a:gd name="T6" fmla="*/ 174 w 348"/>
                <a:gd name="T7" fmla="*/ 91 h 352"/>
                <a:gd name="T8" fmla="*/ 128 w 348"/>
                <a:gd name="T9" fmla="*/ 46 h 352"/>
                <a:gd name="T10" fmla="*/ 231 w 348"/>
                <a:gd name="T11" fmla="*/ 148 h 352"/>
                <a:gd name="T12" fmla="*/ 174 w 348"/>
                <a:gd name="T13" fmla="*/ 91 h 352"/>
                <a:gd name="T14" fmla="*/ 117 w 348"/>
                <a:gd name="T15" fmla="*/ 148 h 352"/>
                <a:gd name="T16" fmla="*/ 57 w 348"/>
                <a:gd name="T17" fmla="*/ 295 h 352"/>
                <a:gd name="T18" fmla="*/ 102 w 348"/>
                <a:gd name="T19" fmla="*/ 249 h 352"/>
                <a:gd name="T20" fmla="*/ 57 w 348"/>
                <a:gd name="T21" fmla="*/ 204 h 352"/>
                <a:gd name="T22" fmla="*/ 11 w 348"/>
                <a:gd name="T23" fmla="*/ 249 h 352"/>
                <a:gd name="T24" fmla="*/ 57 w 348"/>
                <a:gd name="T25" fmla="*/ 295 h 352"/>
                <a:gd name="T26" fmla="*/ 114 w 348"/>
                <a:gd name="T27" fmla="*/ 352 h 352"/>
                <a:gd name="T28" fmla="*/ 57 w 348"/>
                <a:gd name="T29" fmla="*/ 295 h 352"/>
                <a:gd name="T30" fmla="*/ 0 w 348"/>
                <a:gd name="T31" fmla="*/ 352 h 352"/>
                <a:gd name="T32" fmla="*/ 291 w 348"/>
                <a:gd name="T33" fmla="*/ 295 h 352"/>
                <a:gd name="T34" fmla="*/ 337 w 348"/>
                <a:gd name="T35" fmla="*/ 249 h 352"/>
                <a:gd name="T36" fmla="*/ 291 w 348"/>
                <a:gd name="T37" fmla="*/ 204 h 352"/>
                <a:gd name="T38" fmla="*/ 246 w 348"/>
                <a:gd name="T39" fmla="*/ 249 h 352"/>
                <a:gd name="T40" fmla="*/ 291 w 348"/>
                <a:gd name="T41" fmla="*/ 295 h 352"/>
                <a:gd name="T42" fmla="*/ 348 w 348"/>
                <a:gd name="T43" fmla="*/ 352 h 352"/>
                <a:gd name="T44" fmla="*/ 291 w 348"/>
                <a:gd name="T45" fmla="*/ 295 h 352"/>
                <a:gd name="T46" fmla="*/ 234 w 348"/>
                <a:gd name="T47" fmla="*/ 352 h 352"/>
                <a:gd name="T48" fmla="*/ 224 w 348"/>
                <a:gd name="T49" fmla="*/ 219 h 352"/>
                <a:gd name="T50" fmla="*/ 174 w 348"/>
                <a:gd name="T51" fmla="*/ 169 h 352"/>
                <a:gd name="T52" fmla="*/ 124 w 348"/>
                <a:gd name="T53" fmla="*/ 219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8" h="352">
                  <a:moveTo>
                    <a:pt x="128" y="46"/>
                  </a:moveTo>
                  <a:cubicBezTo>
                    <a:pt x="128" y="20"/>
                    <a:pt x="149" y="0"/>
                    <a:pt x="174" y="0"/>
                  </a:cubicBezTo>
                  <a:cubicBezTo>
                    <a:pt x="199" y="0"/>
                    <a:pt x="220" y="20"/>
                    <a:pt x="220" y="46"/>
                  </a:cubicBezTo>
                  <a:cubicBezTo>
                    <a:pt x="220" y="71"/>
                    <a:pt x="199" y="91"/>
                    <a:pt x="174" y="91"/>
                  </a:cubicBezTo>
                  <a:cubicBezTo>
                    <a:pt x="149" y="91"/>
                    <a:pt x="128" y="71"/>
                    <a:pt x="128" y="46"/>
                  </a:cubicBezTo>
                  <a:close/>
                  <a:moveTo>
                    <a:pt x="231" y="148"/>
                  </a:moveTo>
                  <a:cubicBezTo>
                    <a:pt x="231" y="117"/>
                    <a:pt x="206" y="91"/>
                    <a:pt x="174" y="91"/>
                  </a:cubicBezTo>
                  <a:cubicBezTo>
                    <a:pt x="142" y="91"/>
                    <a:pt x="117" y="117"/>
                    <a:pt x="117" y="148"/>
                  </a:cubicBezTo>
                  <a:moveTo>
                    <a:pt x="57" y="295"/>
                  </a:moveTo>
                  <a:cubicBezTo>
                    <a:pt x="82" y="295"/>
                    <a:pt x="102" y="275"/>
                    <a:pt x="102" y="249"/>
                  </a:cubicBezTo>
                  <a:cubicBezTo>
                    <a:pt x="102" y="224"/>
                    <a:pt x="82" y="204"/>
                    <a:pt x="57" y="204"/>
                  </a:cubicBezTo>
                  <a:cubicBezTo>
                    <a:pt x="32" y="204"/>
                    <a:pt x="11" y="224"/>
                    <a:pt x="11" y="249"/>
                  </a:cubicBezTo>
                  <a:cubicBezTo>
                    <a:pt x="11" y="275"/>
                    <a:pt x="32" y="295"/>
                    <a:pt x="57" y="295"/>
                  </a:cubicBezTo>
                  <a:close/>
                  <a:moveTo>
                    <a:pt x="114" y="352"/>
                  </a:moveTo>
                  <a:cubicBezTo>
                    <a:pt x="114" y="320"/>
                    <a:pt x="88" y="295"/>
                    <a:pt x="57" y="295"/>
                  </a:cubicBezTo>
                  <a:cubicBezTo>
                    <a:pt x="25" y="295"/>
                    <a:pt x="0" y="320"/>
                    <a:pt x="0" y="352"/>
                  </a:cubicBezTo>
                  <a:moveTo>
                    <a:pt x="291" y="295"/>
                  </a:moveTo>
                  <a:cubicBezTo>
                    <a:pt x="316" y="295"/>
                    <a:pt x="337" y="275"/>
                    <a:pt x="337" y="249"/>
                  </a:cubicBezTo>
                  <a:cubicBezTo>
                    <a:pt x="337" y="224"/>
                    <a:pt x="316" y="204"/>
                    <a:pt x="291" y="204"/>
                  </a:cubicBezTo>
                  <a:cubicBezTo>
                    <a:pt x="266" y="204"/>
                    <a:pt x="246" y="224"/>
                    <a:pt x="246" y="249"/>
                  </a:cubicBezTo>
                  <a:cubicBezTo>
                    <a:pt x="246" y="275"/>
                    <a:pt x="266" y="295"/>
                    <a:pt x="291" y="295"/>
                  </a:cubicBezTo>
                  <a:close/>
                  <a:moveTo>
                    <a:pt x="348" y="352"/>
                  </a:moveTo>
                  <a:cubicBezTo>
                    <a:pt x="348" y="320"/>
                    <a:pt x="323" y="295"/>
                    <a:pt x="291" y="295"/>
                  </a:cubicBezTo>
                  <a:cubicBezTo>
                    <a:pt x="260" y="295"/>
                    <a:pt x="234" y="320"/>
                    <a:pt x="234" y="352"/>
                  </a:cubicBezTo>
                  <a:moveTo>
                    <a:pt x="224" y="219"/>
                  </a:moveTo>
                  <a:cubicBezTo>
                    <a:pt x="174" y="169"/>
                    <a:pt x="174" y="169"/>
                    <a:pt x="174" y="169"/>
                  </a:cubicBezTo>
                  <a:cubicBezTo>
                    <a:pt x="124" y="219"/>
                    <a:pt x="124" y="219"/>
                    <a:pt x="124" y="219"/>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1765" dirty="0">
                <a:solidFill>
                  <a:srgbClr val="353535"/>
                </a:solidFill>
                <a:latin typeface="Segoe UI Semilight"/>
              </a:endParaRPr>
            </a:p>
          </p:txBody>
        </p:sp>
      </p:grpSp>
      <p:grpSp>
        <p:nvGrpSpPr>
          <p:cNvPr id="230" name="Group 229">
            <a:extLst>
              <a:ext uri="{FF2B5EF4-FFF2-40B4-BE49-F238E27FC236}">
                <a16:creationId xmlns:a16="http://schemas.microsoft.com/office/drawing/2014/main" id="{431C2581-48F8-4A48-AAA1-DAE3D6BF1FF2}"/>
              </a:ext>
            </a:extLst>
          </p:cNvPr>
          <p:cNvGrpSpPr/>
          <p:nvPr/>
        </p:nvGrpSpPr>
        <p:grpSpPr>
          <a:xfrm>
            <a:off x="3101892" y="3594851"/>
            <a:ext cx="1921420" cy="906048"/>
            <a:chOff x="3163657" y="3666463"/>
            <a:chExt cx="1960226" cy="924347"/>
          </a:xfrm>
        </p:grpSpPr>
        <p:sp>
          <p:nvSpPr>
            <p:cNvPr id="130" name="Pentagon 129">
              <a:extLst>
                <a:ext uri="{FF2B5EF4-FFF2-40B4-BE49-F238E27FC236}">
                  <a16:creationId xmlns:a16="http://schemas.microsoft.com/office/drawing/2014/main" id="{08C8BA5F-2B9E-4E2D-B63E-FB0834C3CD67}"/>
                </a:ext>
              </a:extLst>
            </p:cNvPr>
            <p:cNvSpPr/>
            <p:nvPr/>
          </p:nvSpPr>
          <p:spPr bwMode="auto">
            <a:xfrm>
              <a:off x="3822851" y="3959932"/>
              <a:ext cx="657534" cy="630878"/>
            </a:xfrm>
            <a:prstGeom prst="pentagon">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93" name="Title 1">
              <a:extLst>
                <a:ext uri="{FF2B5EF4-FFF2-40B4-BE49-F238E27FC236}">
                  <a16:creationId xmlns:a16="http://schemas.microsoft.com/office/drawing/2014/main" id="{9DF8C512-568D-4903-B587-B0BF7F26194D}"/>
                </a:ext>
              </a:extLst>
            </p:cNvPr>
            <p:cNvSpPr txBox="1">
              <a:spLocks/>
            </p:cNvSpPr>
            <p:nvPr/>
          </p:nvSpPr>
          <p:spPr>
            <a:xfrm>
              <a:off x="3163657" y="3666463"/>
              <a:ext cx="1960226" cy="339989"/>
            </a:xfrm>
            <a:prstGeom prst="rect">
              <a:avLst/>
            </a:prstGeom>
            <a:ln>
              <a:noFill/>
            </a:ln>
          </p:spPr>
          <p:txBody>
            <a:bodyPr vert="horz" lIns="91375" tIns="45688" rIns="91375" bIns="45688"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3523">
                <a:lnSpc>
                  <a:spcPct val="100000"/>
                </a:lnSpc>
                <a:defRPr/>
              </a:pPr>
              <a:r>
                <a:rPr lang="en-US" sz="1600" dirty="0">
                  <a:solidFill>
                    <a:srgbClr val="2C292A"/>
                  </a:solidFill>
                  <a:latin typeface="Segoe UI Semibold" panose="020B0702040204020203" pitchFamily="34" charset="0"/>
                  <a:cs typeface="Segoe UI" panose="020B0502040204020203" pitchFamily="34" charset="0"/>
                </a:rPr>
                <a:t>Records center</a:t>
              </a:r>
            </a:p>
          </p:txBody>
        </p:sp>
        <p:sp>
          <p:nvSpPr>
            <p:cNvPr id="151" name="safe" title="Icon of a locked safe">
              <a:extLst>
                <a:ext uri="{FF2B5EF4-FFF2-40B4-BE49-F238E27FC236}">
                  <a16:creationId xmlns:a16="http://schemas.microsoft.com/office/drawing/2014/main" id="{B4278618-D97C-414C-8E52-E5C83CA4193B}"/>
                </a:ext>
              </a:extLst>
            </p:cNvPr>
            <p:cNvSpPr>
              <a:spLocks noChangeAspect="1" noEditPoints="1"/>
            </p:cNvSpPr>
            <p:nvPr/>
          </p:nvSpPr>
          <p:spPr bwMode="auto">
            <a:xfrm>
              <a:off x="3985536" y="4157881"/>
              <a:ext cx="313720" cy="332509"/>
            </a:xfrm>
            <a:custGeom>
              <a:avLst/>
              <a:gdLst>
                <a:gd name="T0" fmla="*/ 311 w 311"/>
                <a:gd name="T1" fmla="*/ 0 h 329"/>
                <a:gd name="T2" fmla="*/ 311 w 311"/>
                <a:gd name="T3" fmla="*/ 329 h 329"/>
                <a:gd name="T4" fmla="*/ 18 w 311"/>
                <a:gd name="T5" fmla="*/ 329 h 329"/>
                <a:gd name="T6" fmla="*/ 0 w 311"/>
                <a:gd name="T7" fmla="*/ 310 h 329"/>
                <a:gd name="T8" fmla="*/ 0 w 311"/>
                <a:gd name="T9" fmla="*/ 247 h 329"/>
                <a:gd name="T10" fmla="*/ 18 w 311"/>
                <a:gd name="T11" fmla="*/ 229 h 329"/>
                <a:gd name="T12" fmla="*/ 18 w 311"/>
                <a:gd name="T13" fmla="*/ 99 h 329"/>
                <a:gd name="T14" fmla="*/ 0 w 311"/>
                <a:gd name="T15" fmla="*/ 81 h 329"/>
                <a:gd name="T16" fmla="*/ 0 w 311"/>
                <a:gd name="T17" fmla="*/ 18 h 329"/>
                <a:gd name="T18" fmla="*/ 18 w 311"/>
                <a:gd name="T19" fmla="*/ 0 h 329"/>
                <a:gd name="T20" fmla="*/ 311 w 311"/>
                <a:gd name="T21" fmla="*/ 0 h 329"/>
                <a:gd name="T22" fmla="*/ 257 w 311"/>
                <a:gd name="T23" fmla="*/ 59 h 329"/>
                <a:gd name="T24" fmla="*/ 80 w 311"/>
                <a:gd name="T25" fmla="*/ 59 h 329"/>
                <a:gd name="T26" fmla="*/ 80 w 311"/>
                <a:gd name="T27" fmla="*/ 266 h 329"/>
                <a:gd name="T28" fmla="*/ 257 w 311"/>
                <a:gd name="T29" fmla="*/ 266 h 329"/>
                <a:gd name="T30" fmla="*/ 257 w 311"/>
                <a:gd name="T31" fmla="*/ 59 h 329"/>
                <a:gd name="T32" fmla="*/ 171 w 311"/>
                <a:gd name="T33" fmla="*/ 167 h 329"/>
                <a:gd name="T34" fmla="*/ 197 w 311"/>
                <a:gd name="T35" fmla="*/ 141 h 329"/>
                <a:gd name="T36" fmla="*/ 171 w 311"/>
                <a:gd name="T37" fmla="*/ 115 h 329"/>
                <a:gd name="T38" fmla="*/ 145 w 311"/>
                <a:gd name="T39" fmla="*/ 141 h 329"/>
                <a:gd name="T40" fmla="*/ 171 w 311"/>
                <a:gd name="T41" fmla="*/ 167 h 329"/>
                <a:gd name="T42" fmla="*/ 205 w 311"/>
                <a:gd name="T43" fmla="*/ 224 h 329"/>
                <a:gd name="T44" fmla="*/ 214 w 311"/>
                <a:gd name="T45" fmla="*/ 215 h 329"/>
                <a:gd name="T46" fmla="*/ 205 w 311"/>
                <a:gd name="T47" fmla="*/ 206 h 329"/>
                <a:gd name="T48" fmla="*/ 196 w 311"/>
                <a:gd name="T49" fmla="*/ 215 h 329"/>
                <a:gd name="T50" fmla="*/ 205 w 311"/>
                <a:gd name="T51" fmla="*/ 224 h 329"/>
                <a:gd name="T52" fmla="*/ 192 w 311"/>
                <a:gd name="T53" fmla="*/ 125 h 329"/>
                <a:gd name="T54" fmla="*/ 257 w 311"/>
                <a:gd name="T55" fmla="*/ 125 h 329"/>
                <a:gd name="T56" fmla="*/ 193 w 311"/>
                <a:gd name="T57" fmla="*/ 156 h 329"/>
                <a:gd name="T58" fmla="*/ 257 w 311"/>
                <a:gd name="T59" fmla="*/ 156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11" h="329">
                  <a:moveTo>
                    <a:pt x="311" y="0"/>
                  </a:moveTo>
                  <a:cubicBezTo>
                    <a:pt x="311" y="329"/>
                    <a:pt x="311" y="329"/>
                    <a:pt x="311" y="329"/>
                  </a:cubicBezTo>
                  <a:cubicBezTo>
                    <a:pt x="18" y="329"/>
                    <a:pt x="18" y="329"/>
                    <a:pt x="18" y="329"/>
                  </a:cubicBezTo>
                  <a:cubicBezTo>
                    <a:pt x="18" y="319"/>
                    <a:pt x="10" y="310"/>
                    <a:pt x="0" y="310"/>
                  </a:cubicBezTo>
                  <a:cubicBezTo>
                    <a:pt x="0" y="247"/>
                    <a:pt x="0" y="247"/>
                    <a:pt x="0" y="247"/>
                  </a:cubicBezTo>
                  <a:cubicBezTo>
                    <a:pt x="10" y="247"/>
                    <a:pt x="18" y="239"/>
                    <a:pt x="18" y="229"/>
                  </a:cubicBezTo>
                  <a:cubicBezTo>
                    <a:pt x="18" y="99"/>
                    <a:pt x="18" y="99"/>
                    <a:pt x="18" y="99"/>
                  </a:cubicBezTo>
                  <a:cubicBezTo>
                    <a:pt x="18" y="89"/>
                    <a:pt x="10" y="81"/>
                    <a:pt x="0" y="81"/>
                  </a:cubicBezTo>
                  <a:cubicBezTo>
                    <a:pt x="0" y="18"/>
                    <a:pt x="0" y="18"/>
                    <a:pt x="0" y="18"/>
                  </a:cubicBezTo>
                  <a:cubicBezTo>
                    <a:pt x="10" y="18"/>
                    <a:pt x="18" y="10"/>
                    <a:pt x="18" y="0"/>
                  </a:cubicBezTo>
                  <a:lnTo>
                    <a:pt x="311" y="0"/>
                  </a:lnTo>
                  <a:close/>
                  <a:moveTo>
                    <a:pt x="257" y="59"/>
                  </a:moveTo>
                  <a:cubicBezTo>
                    <a:pt x="80" y="59"/>
                    <a:pt x="80" y="59"/>
                    <a:pt x="80" y="59"/>
                  </a:cubicBezTo>
                  <a:cubicBezTo>
                    <a:pt x="80" y="266"/>
                    <a:pt x="80" y="266"/>
                    <a:pt x="80" y="266"/>
                  </a:cubicBezTo>
                  <a:cubicBezTo>
                    <a:pt x="257" y="266"/>
                    <a:pt x="257" y="266"/>
                    <a:pt x="257" y="266"/>
                  </a:cubicBezTo>
                  <a:lnTo>
                    <a:pt x="257" y="59"/>
                  </a:lnTo>
                  <a:close/>
                  <a:moveTo>
                    <a:pt x="171" y="167"/>
                  </a:moveTo>
                  <a:cubicBezTo>
                    <a:pt x="186" y="167"/>
                    <a:pt x="197" y="156"/>
                    <a:pt x="197" y="141"/>
                  </a:cubicBezTo>
                  <a:cubicBezTo>
                    <a:pt x="197" y="126"/>
                    <a:pt x="186" y="115"/>
                    <a:pt x="171" y="115"/>
                  </a:cubicBezTo>
                  <a:cubicBezTo>
                    <a:pt x="156" y="115"/>
                    <a:pt x="145" y="126"/>
                    <a:pt x="145" y="141"/>
                  </a:cubicBezTo>
                  <a:cubicBezTo>
                    <a:pt x="145" y="156"/>
                    <a:pt x="156" y="167"/>
                    <a:pt x="171" y="167"/>
                  </a:cubicBezTo>
                  <a:close/>
                  <a:moveTo>
                    <a:pt x="205" y="224"/>
                  </a:moveTo>
                  <a:cubicBezTo>
                    <a:pt x="209" y="224"/>
                    <a:pt x="214" y="220"/>
                    <a:pt x="214" y="215"/>
                  </a:cubicBezTo>
                  <a:cubicBezTo>
                    <a:pt x="214" y="210"/>
                    <a:pt x="209" y="206"/>
                    <a:pt x="205" y="206"/>
                  </a:cubicBezTo>
                  <a:cubicBezTo>
                    <a:pt x="200" y="206"/>
                    <a:pt x="196" y="210"/>
                    <a:pt x="196" y="215"/>
                  </a:cubicBezTo>
                  <a:cubicBezTo>
                    <a:pt x="196" y="220"/>
                    <a:pt x="200" y="224"/>
                    <a:pt x="205" y="224"/>
                  </a:cubicBezTo>
                  <a:close/>
                  <a:moveTo>
                    <a:pt x="192" y="125"/>
                  </a:moveTo>
                  <a:cubicBezTo>
                    <a:pt x="257" y="125"/>
                    <a:pt x="257" y="125"/>
                    <a:pt x="257" y="125"/>
                  </a:cubicBezTo>
                  <a:moveTo>
                    <a:pt x="193" y="156"/>
                  </a:moveTo>
                  <a:cubicBezTo>
                    <a:pt x="257" y="156"/>
                    <a:pt x="257" y="156"/>
                    <a:pt x="257" y="156"/>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1765">
                <a:solidFill>
                  <a:srgbClr val="353535"/>
                </a:solidFill>
                <a:latin typeface="Segoe UI Semilight"/>
              </a:endParaRPr>
            </a:p>
          </p:txBody>
        </p:sp>
      </p:grpSp>
      <p:cxnSp>
        <p:nvCxnSpPr>
          <p:cNvPr id="152" name="Straight Connector 151">
            <a:extLst>
              <a:ext uri="{FF2B5EF4-FFF2-40B4-BE49-F238E27FC236}">
                <a16:creationId xmlns:a16="http://schemas.microsoft.com/office/drawing/2014/main" id="{DEF8BB9C-900D-481E-8FBE-DB49C1A42334}"/>
              </a:ext>
            </a:extLst>
          </p:cNvPr>
          <p:cNvCxnSpPr>
            <a:cxnSpLocks/>
          </p:cNvCxnSpPr>
          <p:nvPr/>
        </p:nvCxnSpPr>
        <p:spPr>
          <a:xfrm>
            <a:off x="677284" y="713312"/>
            <a:ext cx="10764253" cy="0"/>
          </a:xfrm>
          <a:prstGeom prst="line">
            <a:avLst/>
          </a:prstGeom>
          <a:ln w="6032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67969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254"/>
                                        </p:tgtEl>
                                        <p:attrNameLst>
                                          <p:attrName>style.visibility</p:attrName>
                                        </p:attrNameLst>
                                      </p:cBhvr>
                                      <p:to>
                                        <p:strVal val="visible"/>
                                      </p:to>
                                    </p:set>
                                    <p:animEffect transition="in" filter="wipe(up)">
                                      <p:cBhvr>
                                        <p:cTn id="7" dur="500"/>
                                        <p:tgtEl>
                                          <p:spTgt spid="254"/>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293"/>
                                        </p:tgtEl>
                                        <p:attrNameLst>
                                          <p:attrName>style.visibility</p:attrName>
                                        </p:attrNameLst>
                                      </p:cBhvr>
                                      <p:to>
                                        <p:strVal val="visible"/>
                                      </p:to>
                                    </p:set>
                                    <p:animEffect transition="in" filter="wipe(down)">
                                      <p:cBhvr>
                                        <p:cTn id="11" dur="500"/>
                                        <p:tgtEl>
                                          <p:spTgt spid="2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extBox 42">
            <a:extLst>
              <a:ext uri="{FF2B5EF4-FFF2-40B4-BE49-F238E27FC236}">
                <a16:creationId xmlns:a16="http://schemas.microsoft.com/office/drawing/2014/main" id="{B9C9DE32-73B3-46CB-A92C-971A245829E8}"/>
              </a:ext>
            </a:extLst>
          </p:cNvPr>
          <p:cNvSpPr txBox="1"/>
          <p:nvPr/>
        </p:nvSpPr>
        <p:spPr>
          <a:xfrm>
            <a:off x="561473" y="1755164"/>
            <a:ext cx="7870558" cy="4888198"/>
          </a:xfrm>
          <a:prstGeom prst="rect">
            <a:avLst/>
          </a:prstGeom>
          <a:noFill/>
        </p:spPr>
        <p:txBody>
          <a:bodyPr wrap="square" lIns="0" tIns="0" rIns="0" bIns="0" rtlCol="0">
            <a:spAutoFit/>
          </a:bodyPr>
          <a:lstStyle/>
          <a:p>
            <a:pPr marL="342900" indent="-342900">
              <a:lnSpc>
                <a:spcPct val="150000"/>
              </a:lnSpc>
              <a:buFont typeface="Wingdings" panose="05000000000000000000" pitchFamily="2" charset="2"/>
              <a:buChar char="Ø"/>
            </a:pPr>
            <a:r>
              <a:rPr lang="en-US" spc="-70" dirty="0">
                <a:gradFill>
                  <a:gsLst>
                    <a:gs pos="2917">
                      <a:schemeClr val="bg2"/>
                    </a:gs>
                    <a:gs pos="95000">
                      <a:schemeClr val="bg2"/>
                    </a:gs>
                  </a:gsLst>
                  <a:lin ang="5400000" scaled="0"/>
                </a:gradFill>
              </a:rPr>
              <a:t>Navigation configured in the Hub Site</a:t>
            </a:r>
          </a:p>
          <a:p>
            <a:pPr marL="800082" lvl="1" indent="-342900">
              <a:lnSpc>
                <a:spcPct val="150000"/>
              </a:lnSpc>
              <a:buFont typeface="Wingdings" panose="05000000000000000000" pitchFamily="2" charset="2"/>
              <a:buChar char="§"/>
            </a:pPr>
            <a:r>
              <a:rPr lang="en-US" dirty="0"/>
              <a:t>The hub site navigation by default is static and you must have full control of the main hub site, and edit the navigation on that site.</a:t>
            </a:r>
          </a:p>
          <a:p>
            <a:pPr marL="800082" lvl="1" indent="-342900">
              <a:lnSpc>
                <a:spcPct val="150000"/>
              </a:lnSpc>
              <a:buFont typeface="Wingdings" panose="05000000000000000000" pitchFamily="2" charset="2"/>
              <a:buChar char="§"/>
            </a:pPr>
            <a:r>
              <a:rPr lang="en-US" sz="1600" dirty="0"/>
              <a:t>Adding sites to the hub doesn't add them to the hub navigation</a:t>
            </a:r>
          </a:p>
          <a:p>
            <a:pPr marL="342900" indent="-342900">
              <a:lnSpc>
                <a:spcPct val="150000"/>
              </a:lnSpc>
              <a:buFont typeface="Wingdings" panose="05000000000000000000" pitchFamily="2" charset="2"/>
              <a:buChar char="Ø"/>
            </a:pPr>
            <a:r>
              <a:rPr lang="en-US" spc="-70" dirty="0">
                <a:gradFill>
                  <a:gsLst>
                    <a:gs pos="2917">
                      <a:schemeClr val="bg2"/>
                    </a:gs>
                    <a:gs pos="95000">
                      <a:schemeClr val="bg2"/>
                    </a:gs>
                  </a:gsLst>
                  <a:lin ang="5400000" scaled="0"/>
                </a:gradFill>
              </a:rPr>
              <a:t>Associated sites inherit navigation from the Hub Site</a:t>
            </a:r>
          </a:p>
          <a:p>
            <a:pPr marL="800082" lvl="1" indent="-342900">
              <a:lnSpc>
                <a:spcPct val="150000"/>
              </a:lnSpc>
              <a:buFont typeface="Wingdings" panose="05000000000000000000" pitchFamily="2" charset="2"/>
              <a:buChar char="§"/>
            </a:pPr>
            <a:r>
              <a:rPr lang="en-US" spc="-70" dirty="0">
                <a:gradFill>
                  <a:gsLst>
                    <a:gs pos="2917">
                      <a:schemeClr val="bg2"/>
                    </a:gs>
                    <a:gs pos="95000">
                      <a:schemeClr val="bg2"/>
                    </a:gs>
                  </a:gsLst>
                  <a:lin ang="5400000" scaled="0"/>
                </a:gradFill>
              </a:rPr>
              <a:t>Navigation is not security trimmed</a:t>
            </a:r>
          </a:p>
          <a:p>
            <a:pPr marL="1257263" lvl="2" indent="-342900">
              <a:lnSpc>
                <a:spcPct val="150000"/>
              </a:lnSpc>
              <a:buFont typeface="Wingdings" panose="05000000000000000000" pitchFamily="2" charset="2"/>
              <a:buChar char="v"/>
            </a:pPr>
            <a:r>
              <a:rPr lang="en-IN" spc="-70" dirty="0">
                <a:gradFill>
                  <a:gsLst>
                    <a:gs pos="2917">
                      <a:schemeClr val="bg2"/>
                    </a:gs>
                    <a:gs pos="95000">
                      <a:schemeClr val="bg2"/>
                    </a:gs>
                  </a:gsLst>
                  <a:lin ang="5400000" scaled="0"/>
                </a:gradFill>
              </a:rPr>
              <a:t>If  the user doesn’t have permission to the site, it will redirect to Access denied page.</a:t>
            </a:r>
          </a:p>
          <a:p>
            <a:pPr marL="1257263" lvl="2" indent="-342900">
              <a:lnSpc>
                <a:spcPct val="150000"/>
              </a:lnSpc>
              <a:buFont typeface="Wingdings" panose="05000000000000000000" pitchFamily="2" charset="2"/>
              <a:buChar char="v"/>
            </a:pPr>
            <a:r>
              <a:rPr lang="en-US" spc="-70" dirty="0">
                <a:gradFill>
                  <a:gsLst>
                    <a:gs pos="2917">
                      <a:schemeClr val="bg2"/>
                    </a:gs>
                    <a:gs pos="95000">
                      <a:schemeClr val="bg2"/>
                    </a:gs>
                  </a:gsLst>
                  <a:lin ang="5400000" scaled="0"/>
                </a:gradFill>
              </a:rPr>
              <a:t>We can build security trimmed navigation using SharePoint Framework (</a:t>
            </a:r>
            <a:r>
              <a:rPr lang="en-US" spc="-70" dirty="0" err="1">
                <a:gradFill>
                  <a:gsLst>
                    <a:gs pos="2917">
                      <a:schemeClr val="bg2"/>
                    </a:gs>
                    <a:gs pos="95000">
                      <a:schemeClr val="bg2"/>
                    </a:gs>
                  </a:gsLst>
                  <a:lin ang="5400000" scaled="0"/>
                </a:gradFill>
              </a:rPr>
              <a:t>SPFx</a:t>
            </a:r>
            <a:r>
              <a:rPr lang="en-US" spc="-70" dirty="0">
                <a:gradFill>
                  <a:gsLst>
                    <a:gs pos="2917">
                      <a:schemeClr val="bg2"/>
                    </a:gs>
                    <a:gs pos="95000">
                      <a:schemeClr val="bg2"/>
                    </a:gs>
                  </a:gsLst>
                  <a:lin ang="5400000" scaled="0"/>
                </a:gradFill>
              </a:rPr>
              <a:t>)  </a:t>
            </a:r>
          </a:p>
          <a:p>
            <a:pPr marL="1257263" lvl="2" indent="-342900">
              <a:lnSpc>
                <a:spcPct val="150000"/>
              </a:lnSpc>
              <a:buFont typeface="Wingdings" panose="05000000000000000000" pitchFamily="2" charset="2"/>
              <a:buChar char="v"/>
            </a:pPr>
            <a:r>
              <a:rPr lang="en-US" spc="-70" dirty="0">
                <a:gradFill>
                  <a:gsLst>
                    <a:gs pos="2917">
                      <a:schemeClr val="bg2"/>
                    </a:gs>
                    <a:gs pos="95000">
                      <a:schemeClr val="bg2"/>
                    </a:gs>
                  </a:gsLst>
                  <a:lin ang="5400000" scaled="0"/>
                </a:gradFill>
              </a:rPr>
              <a:t>Can take time for the navigation to appear in the associated sites</a:t>
            </a:r>
          </a:p>
          <a:p>
            <a:pPr marL="342900" indent="-342900">
              <a:lnSpc>
                <a:spcPct val="150000"/>
              </a:lnSpc>
              <a:buFont typeface="Wingdings" panose="05000000000000000000" pitchFamily="2" charset="2"/>
              <a:buChar char="Ø"/>
            </a:pPr>
            <a:r>
              <a:rPr lang="en-IN" spc="-70" dirty="0">
                <a:gradFill>
                  <a:gsLst>
                    <a:gs pos="2917">
                      <a:schemeClr val="bg2"/>
                    </a:gs>
                    <a:gs pos="95000">
                      <a:schemeClr val="bg2"/>
                    </a:gs>
                  </a:gsLst>
                  <a:lin ang="5400000" scaled="0"/>
                </a:gradFill>
              </a:rPr>
              <a:t>Supports drop down items and Mobiles</a:t>
            </a:r>
            <a:endParaRPr lang="en-US" spc="-70" dirty="0">
              <a:gradFill>
                <a:gsLst>
                  <a:gs pos="2917">
                    <a:schemeClr val="bg2"/>
                  </a:gs>
                  <a:gs pos="95000">
                    <a:schemeClr val="bg2"/>
                  </a:gs>
                </a:gsLst>
                <a:lin ang="5400000" scaled="0"/>
              </a:gradFill>
            </a:endParaRPr>
          </a:p>
        </p:txBody>
      </p:sp>
      <p:cxnSp>
        <p:nvCxnSpPr>
          <p:cNvPr id="40" name="Straight Connector 39">
            <a:extLst>
              <a:ext uri="{FF2B5EF4-FFF2-40B4-BE49-F238E27FC236}">
                <a16:creationId xmlns:a16="http://schemas.microsoft.com/office/drawing/2014/main" id="{591B6522-6A5D-4338-ACE6-B821D1AEBD50}"/>
              </a:ext>
            </a:extLst>
          </p:cNvPr>
          <p:cNvCxnSpPr>
            <a:cxnSpLocks/>
          </p:cNvCxnSpPr>
          <p:nvPr/>
        </p:nvCxnSpPr>
        <p:spPr>
          <a:xfrm>
            <a:off x="561473" y="794200"/>
            <a:ext cx="10764253" cy="0"/>
          </a:xfrm>
          <a:prstGeom prst="line">
            <a:avLst/>
          </a:prstGeom>
          <a:ln w="6032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2" name="Title 1">
            <a:extLst>
              <a:ext uri="{FF2B5EF4-FFF2-40B4-BE49-F238E27FC236}">
                <a16:creationId xmlns:a16="http://schemas.microsoft.com/office/drawing/2014/main" id="{343DA094-A837-46B2-A375-606F29D5F426}"/>
              </a:ext>
            </a:extLst>
          </p:cNvPr>
          <p:cNvSpPr>
            <a:spLocks noGrp="1"/>
          </p:cNvSpPr>
          <p:nvPr>
            <p:ph type="title"/>
          </p:nvPr>
        </p:nvSpPr>
        <p:spPr>
          <a:xfrm>
            <a:off x="561472" y="115784"/>
            <a:ext cx="10764253" cy="747897"/>
          </a:xfrm>
        </p:spPr>
        <p:txBody>
          <a:bodyPr/>
          <a:lstStyle/>
          <a:p>
            <a:r>
              <a:rPr lang="en-US" sz="3900" dirty="0"/>
              <a:t>Global Navigation</a:t>
            </a:r>
            <a:endParaRPr lang="en-IN" sz="3900" dirty="0"/>
          </a:p>
        </p:txBody>
      </p:sp>
      <p:pic>
        <p:nvPicPr>
          <p:cNvPr id="3" name="Picture 2">
            <a:extLst>
              <a:ext uri="{FF2B5EF4-FFF2-40B4-BE49-F238E27FC236}">
                <a16:creationId xmlns:a16="http://schemas.microsoft.com/office/drawing/2014/main" id="{4AD788AB-4D9A-4070-B617-D4533140F3D1}"/>
              </a:ext>
            </a:extLst>
          </p:cNvPr>
          <p:cNvPicPr>
            <a:picLocks noChangeAspect="1"/>
          </p:cNvPicPr>
          <p:nvPr/>
        </p:nvPicPr>
        <p:blipFill>
          <a:blip r:embed="rId3"/>
          <a:stretch>
            <a:fillRect/>
          </a:stretch>
        </p:blipFill>
        <p:spPr>
          <a:xfrm>
            <a:off x="1957387" y="1019834"/>
            <a:ext cx="8277225" cy="723900"/>
          </a:xfrm>
          <a:prstGeom prst="rect">
            <a:avLst/>
          </a:prstGeom>
        </p:spPr>
      </p:pic>
      <p:pic>
        <p:nvPicPr>
          <p:cNvPr id="4" name="Picture 3">
            <a:extLst>
              <a:ext uri="{FF2B5EF4-FFF2-40B4-BE49-F238E27FC236}">
                <a16:creationId xmlns:a16="http://schemas.microsoft.com/office/drawing/2014/main" id="{F6DDB64E-A600-4232-852E-BBF990CE62A1}"/>
              </a:ext>
            </a:extLst>
          </p:cNvPr>
          <p:cNvPicPr>
            <a:picLocks noChangeAspect="1"/>
          </p:cNvPicPr>
          <p:nvPr/>
        </p:nvPicPr>
        <p:blipFill>
          <a:blip r:embed="rId4"/>
          <a:stretch>
            <a:fillRect/>
          </a:stretch>
        </p:blipFill>
        <p:spPr>
          <a:xfrm>
            <a:off x="8432031" y="1831198"/>
            <a:ext cx="3615373" cy="3934777"/>
          </a:xfrm>
          <a:prstGeom prst="rect">
            <a:avLst/>
          </a:prstGeom>
        </p:spPr>
      </p:pic>
    </p:spTree>
    <p:extLst>
      <p:ext uri="{BB962C8B-B14F-4D97-AF65-F5344CB8AC3E}">
        <p14:creationId xmlns:p14="http://schemas.microsoft.com/office/powerpoint/2010/main" val="25728393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extBox 42">
            <a:extLst>
              <a:ext uri="{FF2B5EF4-FFF2-40B4-BE49-F238E27FC236}">
                <a16:creationId xmlns:a16="http://schemas.microsoft.com/office/drawing/2014/main" id="{B9C9DE32-73B3-46CB-A92C-971A245829E8}"/>
              </a:ext>
            </a:extLst>
          </p:cNvPr>
          <p:cNvSpPr txBox="1"/>
          <p:nvPr/>
        </p:nvSpPr>
        <p:spPr>
          <a:xfrm>
            <a:off x="561472" y="1143709"/>
            <a:ext cx="6913571" cy="4559325"/>
          </a:xfrm>
          <a:prstGeom prst="rect">
            <a:avLst/>
          </a:prstGeom>
          <a:noFill/>
        </p:spPr>
        <p:txBody>
          <a:bodyPr wrap="square" lIns="0" tIns="0" rIns="0" bIns="0" rtlCol="0">
            <a:spAutoFit/>
          </a:bodyPr>
          <a:lstStyle/>
          <a:p>
            <a:pPr marL="342900" indent="-342900">
              <a:lnSpc>
                <a:spcPct val="150000"/>
              </a:lnSpc>
              <a:buFont typeface="Wingdings" panose="05000000000000000000" pitchFamily="2" charset="2"/>
              <a:buChar char="Ø"/>
            </a:pPr>
            <a:r>
              <a:rPr lang="en-US" sz="2000" spc="-70" dirty="0">
                <a:gradFill>
                  <a:gsLst>
                    <a:gs pos="2917">
                      <a:schemeClr val="bg2"/>
                    </a:gs>
                    <a:gs pos="95000">
                      <a:schemeClr val="bg2"/>
                    </a:gs>
                  </a:gsLst>
                  <a:lin ang="5400000" scaled="0"/>
                </a:gradFill>
              </a:rPr>
              <a:t>Associated sites inherit logo and site theme from the Hub Site</a:t>
            </a:r>
          </a:p>
          <a:p>
            <a:pPr marL="342900" indent="-342900">
              <a:lnSpc>
                <a:spcPct val="150000"/>
              </a:lnSpc>
              <a:buFont typeface="Wingdings" panose="05000000000000000000" pitchFamily="2" charset="2"/>
              <a:buChar char="Ø"/>
            </a:pPr>
            <a:r>
              <a:rPr lang="en-IN" sz="2000" spc="-70" dirty="0">
                <a:gradFill>
                  <a:gsLst>
                    <a:gs pos="2917">
                      <a:schemeClr val="bg2"/>
                    </a:gs>
                    <a:gs pos="95000">
                      <a:schemeClr val="bg2"/>
                    </a:gs>
                  </a:gsLst>
                  <a:lin ang="5400000" scaled="0"/>
                </a:gradFill>
              </a:rPr>
              <a:t>Across associated sites use the same logo, look and feel</a:t>
            </a:r>
          </a:p>
          <a:p>
            <a:pPr marL="342900" indent="-342900">
              <a:lnSpc>
                <a:spcPct val="150000"/>
              </a:lnSpc>
              <a:buFont typeface="Wingdings" panose="05000000000000000000" pitchFamily="2" charset="2"/>
              <a:buChar char="Ø"/>
            </a:pPr>
            <a:r>
              <a:rPr lang="en-IN" sz="2000" spc="-70" dirty="0">
                <a:gradFill>
                  <a:gsLst>
                    <a:gs pos="2917">
                      <a:schemeClr val="bg2"/>
                    </a:gs>
                    <a:gs pos="95000">
                      <a:schemeClr val="bg2"/>
                    </a:gs>
                  </a:gsLst>
                  <a:lin ang="5400000" scaled="0"/>
                </a:gradFill>
              </a:rPr>
              <a:t>We can’t change the associated sites theme. It always inherits from the hub sites</a:t>
            </a:r>
          </a:p>
          <a:p>
            <a:pPr marL="342900" indent="-342900">
              <a:lnSpc>
                <a:spcPct val="150000"/>
              </a:lnSpc>
              <a:buFont typeface="Wingdings" panose="05000000000000000000" pitchFamily="2" charset="2"/>
              <a:buChar char="Ø"/>
            </a:pPr>
            <a:r>
              <a:rPr lang="en-US" sz="2000" dirty="0"/>
              <a:t>While disconnecting from one Hub and connecting to another hub, automatically updates the new Hub site theme</a:t>
            </a:r>
            <a:endParaRPr lang="en-IN" sz="2000" spc="-70" dirty="0">
              <a:gradFill>
                <a:gsLst>
                  <a:gs pos="2917">
                    <a:schemeClr val="bg2"/>
                  </a:gs>
                  <a:gs pos="95000">
                    <a:schemeClr val="bg2"/>
                  </a:gs>
                </a:gsLst>
                <a:lin ang="5400000" scaled="0"/>
              </a:gradFill>
            </a:endParaRPr>
          </a:p>
          <a:p>
            <a:pPr marL="342900" indent="-342900">
              <a:lnSpc>
                <a:spcPct val="150000"/>
              </a:lnSpc>
              <a:buFont typeface="Wingdings" panose="05000000000000000000" pitchFamily="2" charset="2"/>
              <a:buChar char="Ø"/>
            </a:pPr>
            <a:r>
              <a:rPr lang="en-IN" sz="2000" spc="-70" dirty="0">
                <a:gradFill>
                  <a:gsLst>
                    <a:gs pos="2917">
                      <a:schemeClr val="bg2"/>
                    </a:gs>
                    <a:gs pos="95000">
                      <a:schemeClr val="bg2"/>
                    </a:gs>
                  </a:gsLst>
                  <a:lin ang="5400000" scaled="0"/>
                </a:gradFill>
              </a:rPr>
              <a:t>If you remove the association and select none, theme will not change automatically</a:t>
            </a:r>
          </a:p>
          <a:p>
            <a:pPr marL="342900" indent="-342900">
              <a:lnSpc>
                <a:spcPct val="150000"/>
              </a:lnSpc>
              <a:buFont typeface="Wingdings" panose="05000000000000000000" pitchFamily="2" charset="2"/>
              <a:buChar char="Ø"/>
            </a:pPr>
            <a:r>
              <a:rPr lang="en-US" sz="2000" dirty="0"/>
              <a:t>When selecting a new theme, a customize option appears </a:t>
            </a:r>
          </a:p>
        </p:txBody>
      </p:sp>
      <p:cxnSp>
        <p:nvCxnSpPr>
          <p:cNvPr id="40" name="Straight Connector 39">
            <a:extLst>
              <a:ext uri="{FF2B5EF4-FFF2-40B4-BE49-F238E27FC236}">
                <a16:creationId xmlns:a16="http://schemas.microsoft.com/office/drawing/2014/main" id="{591B6522-6A5D-4338-ACE6-B821D1AEBD50}"/>
              </a:ext>
            </a:extLst>
          </p:cNvPr>
          <p:cNvCxnSpPr>
            <a:cxnSpLocks/>
          </p:cNvCxnSpPr>
          <p:nvPr/>
        </p:nvCxnSpPr>
        <p:spPr>
          <a:xfrm>
            <a:off x="561473" y="794200"/>
            <a:ext cx="10764253" cy="0"/>
          </a:xfrm>
          <a:prstGeom prst="line">
            <a:avLst/>
          </a:prstGeom>
          <a:ln w="6032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2" name="Title 1">
            <a:extLst>
              <a:ext uri="{FF2B5EF4-FFF2-40B4-BE49-F238E27FC236}">
                <a16:creationId xmlns:a16="http://schemas.microsoft.com/office/drawing/2014/main" id="{343DA094-A837-46B2-A375-606F29D5F426}"/>
              </a:ext>
            </a:extLst>
          </p:cNvPr>
          <p:cNvSpPr>
            <a:spLocks noGrp="1"/>
          </p:cNvSpPr>
          <p:nvPr>
            <p:ph type="title"/>
          </p:nvPr>
        </p:nvSpPr>
        <p:spPr>
          <a:xfrm>
            <a:off x="561472" y="115784"/>
            <a:ext cx="10764253" cy="747897"/>
          </a:xfrm>
        </p:spPr>
        <p:txBody>
          <a:bodyPr/>
          <a:lstStyle/>
          <a:p>
            <a:r>
              <a:rPr lang="en-US" sz="3900" dirty="0"/>
              <a:t>Logo and Site Theme</a:t>
            </a:r>
            <a:endParaRPr lang="en-IN" sz="3900" dirty="0"/>
          </a:p>
        </p:txBody>
      </p:sp>
      <p:pic>
        <p:nvPicPr>
          <p:cNvPr id="3" name="Picture 2">
            <a:extLst>
              <a:ext uri="{FF2B5EF4-FFF2-40B4-BE49-F238E27FC236}">
                <a16:creationId xmlns:a16="http://schemas.microsoft.com/office/drawing/2014/main" id="{0385066B-08B3-4180-A729-85E066B92B4E}"/>
              </a:ext>
            </a:extLst>
          </p:cNvPr>
          <p:cNvPicPr>
            <a:picLocks noChangeAspect="1"/>
          </p:cNvPicPr>
          <p:nvPr/>
        </p:nvPicPr>
        <p:blipFill>
          <a:blip r:embed="rId3"/>
          <a:stretch>
            <a:fillRect/>
          </a:stretch>
        </p:blipFill>
        <p:spPr>
          <a:xfrm>
            <a:off x="7728585" y="1227829"/>
            <a:ext cx="2295348" cy="3006090"/>
          </a:xfrm>
          <a:prstGeom prst="rect">
            <a:avLst/>
          </a:prstGeom>
          <a:effectLst>
            <a:outerShdw blurRad="63500" sx="102000" sy="102000" algn="ctr" rotWithShape="0">
              <a:prstClr val="black">
                <a:alpha val="40000"/>
              </a:prstClr>
            </a:outerShdw>
          </a:effectLst>
        </p:spPr>
      </p:pic>
      <p:pic>
        <p:nvPicPr>
          <p:cNvPr id="4" name="Picture 3">
            <a:extLst>
              <a:ext uri="{FF2B5EF4-FFF2-40B4-BE49-F238E27FC236}">
                <a16:creationId xmlns:a16="http://schemas.microsoft.com/office/drawing/2014/main" id="{599E805C-0BBF-486A-B8E6-5699B34EB740}"/>
              </a:ext>
            </a:extLst>
          </p:cNvPr>
          <p:cNvPicPr>
            <a:picLocks noChangeAspect="1"/>
          </p:cNvPicPr>
          <p:nvPr/>
        </p:nvPicPr>
        <p:blipFill>
          <a:blip r:embed="rId4"/>
          <a:stretch>
            <a:fillRect/>
          </a:stretch>
        </p:blipFill>
        <p:spPr>
          <a:xfrm>
            <a:off x="10277475" y="1025075"/>
            <a:ext cx="1466850" cy="5095875"/>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40029782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extBox 42">
            <a:extLst>
              <a:ext uri="{FF2B5EF4-FFF2-40B4-BE49-F238E27FC236}">
                <a16:creationId xmlns:a16="http://schemas.microsoft.com/office/drawing/2014/main" id="{B9C9DE32-73B3-46CB-A92C-971A245829E8}"/>
              </a:ext>
            </a:extLst>
          </p:cNvPr>
          <p:cNvSpPr txBox="1"/>
          <p:nvPr/>
        </p:nvSpPr>
        <p:spPr>
          <a:xfrm>
            <a:off x="481915" y="1094783"/>
            <a:ext cx="8388218" cy="3635995"/>
          </a:xfrm>
          <a:prstGeom prst="rect">
            <a:avLst/>
          </a:prstGeom>
          <a:noFill/>
        </p:spPr>
        <p:txBody>
          <a:bodyPr wrap="square" lIns="0" tIns="0" rIns="0" bIns="0" rtlCol="0">
            <a:spAutoFit/>
          </a:bodyPr>
          <a:lstStyle/>
          <a:p>
            <a:pPr marL="342900" indent="-342900">
              <a:lnSpc>
                <a:spcPct val="150000"/>
              </a:lnSpc>
              <a:buFont typeface="Wingdings" panose="05000000000000000000" pitchFamily="2" charset="2"/>
              <a:buChar char="Ø"/>
            </a:pPr>
            <a:r>
              <a:rPr lang="en-US" sz="2000" spc="-70" dirty="0">
                <a:gradFill>
                  <a:gsLst>
                    <a:gs pos="2917">
                      <a:schemeClr val="bg2"/>
                    </a:gs>
                    <a:gs pos="95000">
                      <a:schemeClr val="bg2"/>
                    </a:gs>
                  </a:gsLst>
                  <a:lin ang="5400000" scaled="0"/>
                </a:gradFill>
              </a:rPr>
              <a:t>All associated sites’ news rollup to Hub sites</a:t>
            </a:r>
          </a:p>
          <a:p>
            <a:pPr marL="342900" indent="-342900">
              <a:lnSpc>
                <a:spcPct val="150000"/>
              </a:lnSpc>
              <a:buFont typeface="Wingdings" panose="05000000000000000000" pitchFamily="2" charset="2"/>
              <a:buChar char="Ø"/>
            </a:pPr>
            <a:r>
              <a:rPr lang="en-US" sz="2000" dirty="0"/>
              <a:t>News can be created on the Mobile App</a:t>
            </a:r>
          </a:p>
          <a:p>
            <a:pPr marL="342900" indent="-342900">
              <a:lnSpc>
                <a:spcPct val="150000"/>
              </a:lnSpc>
              <a:buFont typeface="Wingdings" panose="05000000000000000000" pitchFamily="2" charset="2"/>
              <a:buChar char="Ø"/>
            </a:pPr>
            <a:r>
              <a:rPr lang="en-US" sz="2000" dirty="0"/>
              <a:t>There is a delay because it depends on Search crawling the content</a:t>
            </a:r>
          </a:p>
          <a:p>
            <a:pPr marL="342900" indent="-342900">
              <a:lnSpc>
                <a:spcPct val="150000"/>
              </a:lnSpc>
              <a:buFont typeface="Wingdings" panose="05000000000000000000" pitchFamily="2" charset="2"/>
              <a:buChar char="Ø"/>
            </a:pPr>
            <a:r>
              <a:rPr lang="en-US" sz="2000" dirty="0"/>
              <a:t>Comments and likes appear in both the Hub and source site immediately</a:t>
            </a:r>
          </a:p>
          <a:p>
            <a:pPr marL="342900" indent="-342900">
              <a:lnSpc>
                <a:spcPct val="150000"/>
              </a:lnSpc>
              <a:buFont typeface="Wingdings" panose="05000000000000000000" pitchFamily="2" charset="2"/>
              <a:buChar char="Ø"/>
            </a:pPr>
            <a:r>
              <a:rPr lang="en-US" sz="2000" spc="-70" dirty="0">
                <a:gradFill>
                  <a:gsLst>
                    <a:gs pos="2917">
                      <a:schemeClr val="bg2"/>
                    </a:gs>
                    <a:gs pos="95000">
                      <a:schemeClr val="bg2"/>
                    </a:gs>
                  </a:gsLst>
                  <a:lin ang="5400000" scaled="0"/>
                </a:gradFill>
              </a:rPr>
              <a:t>Current Limitations:</a:t>
            </a:r>
          </a:p>
          <a:p>
            <a:pPr marL="800082" lvl="1" indent="-342900">
              <a:lnSpc>
                <a:spcPct val="150000"/>
              </a:lnSpc>
              <a:buFont typeface="Wingdings" panose="05000000000000000000" pitchFamily="2" charset="2"/>
              <a:buChar char="§"/>
            </a:pPr>
            <a:r>
              <a:rPr lang="en-US" sz="2000" spc="-70" dirty="0">
                <a:gradFill>
                  <a:gsLst>
                    <a:gs pos="2917">
                      <a:schemeClr val="bg2"/>
                    </a:gs>
                    <a:gs pos="95000">
                      <a:schemeClr val="bg2"/>
                    </a:gs>
                  </a:gsLst>
                  <a:lin ang="5400000" scaled="0"/>
                </a:gradFill>
              </a:rPr>
              <a:t>News cannot be scheduled </a:t>
            </a:r>
          </a:p>
          <a:p>
            <a:pPr marL="342900" indent="-342900">
              <a:lnSpc>
                <a:spcPct val="150000"/>
              </a:lnSpc>
              <a:buFont typeface="Wingdings" panose="05000000000000000000" pitchFamily="2" charset="2"/>
              <a:buChar char="Ø"/>
            </a:pPr>
            <a:r>
              <a:rPr lang="en-US" sz="2000" spc="-70" dirty="0">
                <a:gradFill>
                  <a:gsLst>
                    <a:gs pos="2917">
                      <a:schemeClr val="bg2"/>
                    </a:gs>
                    <a:gs pos="95000">
                      <a:schemeClr val="bg2"/>
                    </a:gs>
                  </a:gsLst>
                  <a:lin ang="5400000" scaled="0"/>
                </a:gradFill>
              </a:rPr>
              <a:t>No approval process</a:t>
            </a:r>
            <a:endParaRPr lang="en-IN" sz="2000" spc="-70" dirty="0">
              <a:gradFill>
                <a:gsLst>
                  <a:gs pos="2917">
                    <a:schemeClr val="bg2"/>
                  </a:gs>
                  <a:gs pos="95000">
                    <a:schemeClr val="bg2"/>
                  </a:gs>
                </a:gsLst>
                <a:lin ang="5400000" scaled="0"/>
              </a:gradFill>
            </a:endParaRPr>
          </a:p>
        </p:txBody>
      </p:sp>
      <p:cxnSp>
        <p:nvCxnSpPr>
          <p:cNvPr id="40" name="Straight Connector 39">
            <a:extLst>
              <a:ext uri="{FF2B5EF4-FFF2-40B4-BE49-F238E27FC236}">
                <a16:creationId xmlns:a16="http://schemas.microsoft.com/office/drawing/2014/main" id="{591B6522-6A5D-4338-ACE6-B821D1AEBD50}"/>
              </a:ext>
            </a:extLst>
          </p:cNvPr>
          <p:cNvCxnSpPr>
            <a:cxnSpLocks/>
          </p:cNvCxnSpPr>
          <p:nvPr/>
        </p:nvCxnSpPr>
        <p:spPr>
          <a:xfrm>
            <a:off x="561473" y="794200"/>
            <a:ext cx="10764253" cy="0"/>
          </a:xfrm>
          <a:prstGeom prst="line">
            <a:avLst/>
          </a:prstGeom>
          <a:ln w="6032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2" name="Title 1">
            <a:extLst>
              <a:ext uri="{FF2B5EF4-FFF2-40B4-BE49-F238E27FC236}">
                <a16:creationId xmlns:a16="http://schemas.microsoft.com/office/drawing/2014/main" id="{343DA094-A837-46B2-A375-606F29D5F426}"/>
              </a:ext>
            </a:extLst>
          </p:cNvPr>
          <p:cNvSpPr>
            <a:spLocks noGrp="1"/>
          </p:cNvSpPr>
          <p:nvPr>
            <p:ph type="title"/>
          </p:nvPr>
        </p:nvSpPr>
        <p:spPr>
          <a:xfrm>
            <a:off x="561472" y="115784"/>
            <a:ext cx="10764253" cy="747897"/>
          </a:xfrm>
        </p:spPr>
        <p:txBody>
          <a:bodyPr/>
          <a:lstStyle/>
          <a:p>
            <a:r>
              <a:rPr lang="en-US" sz="3900" dirty="0"/>
              <a:t>News Rollup</a:t>
            </a:r>
            <a:endParaRPr lang="en-IN" sz="3900" dirty="0"/>
          </a:p>
        </p:txBody>
      </p:sp>
      <p:sp>
        <p:nvSpPr>
          <p:cNvPr id="10" name="Rectangle: Rounded Corners 9">
            <a:extLst>
              <a:ext uri="{FF2B5EF4-FFF2-40B4-BE49-F238E27FC236}">
                <a16:creationId xmlns:a16="http://schemas.microsoft.com/office/drawing/2014/main" id="{83272BF9-7C39-4A3E-8C3B-2906B2847542}"/>
              </a:ext>
            </a:extLst>
          </p:cNvPr>
          <p:cNvSpPr/>
          <p:nvPr/>
        </p:nvSpPr>
        <p:spPr bwMode="auto">
          <a:xfrm>
            <a:off x="10203640" y="5125711"/>
            <a:ext cx="1611630" cy="747891"/>
          </a:xfrm>
          <a:prstGeom prst="round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GB" sz="2200" b="1" dirty="0">
                <a:gradFill>
                  <a:gsLst>
                    <a:gs pos="0">
                      <a:srgbClr val="FFFFFF"/>
                    </a:gs>
                    <a:gs pos="100000">
                      <a:srgbClr val="FFFFFF"/>
                    </a:gs>
                  </a:gsLst>
                  <a:lin ang="5400000" scaled="0"/>
                </a:gradFill>
                <a:ea typeface="Segoe UI" pitchFamily="34" charset="0"/>
                <a:cs typeface="Segoe UI" pitchFamily="34" charset="0"/>
              </a:rPr>
              <a:t>IT</a:t>
            </a:r>
          </a:p>
        </p:txBody>
      </p:sp>
      <p:sp>
        <p:nvSpPr>
          <p:cNvPr id="11" name="Rectangle: Rounded Corners 10">
            <a:extLst>
              <a:ext uri="{FF2B5EF4-FFF2-40B4-BE49-F238E27FC236}">
                <a16:creationId xmlns:a16="http://schemas.microsoft.com/office/drawing/2014/main" id="{D936C6DE-134A-429E-843A-992493C13552}"/>
              </a:ext>
            </a:extLst>
          </p:cNvPr>
          <p:cNvSpPr/>
          <p:nvPr/>
        </p:nvSpPr>
        <p:spPr bwMode="auto">
          <a:xfrm>
            <a:off x="8265934" y="5106428"/>
            <a:ext cx="1611630" cy="747897"/>
          </a:xfrm>
          <a:prstGeom prst="round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GB" sz="2200" b="1" dirty="0">
                <a:gradFill>
                  <a:gsLst>
                    <a:gs pos="0">
                      <a:srgbClr val="FFFFFF"/>
                    </a:gs>
                    <a:gs pos="100000">
                      <a:srgbClr val="FFFFFF"/>
                    </a:gs>
                  </a:gsLst>
                  <a:lin ang="5400000" scaled="0"/>
                </a:gradFill>
                <a:ea typeface="Segoe UI" pitchFamily="34" charset="0"/>
                <a:cs typeface="Segoe UI" pitchFamily="34" charset="0"/>
              </a:rPr>
              <a:t>Finance</a:t>
            </a:r>
          </a:p>
        </p:txBody>
      </p:sp>
      <p:sp>
        <p:nvSpPr>
          <p:cNvPr id="12" name="Rectangle: Rounded Corners 11">
            <a:extLst>
              <a:ext uri="{FF2B5EF4-FFF2-40B4-BE49-F238E27FC236}">
                <a16:creationId xmlns:a16="http://schemas.microsoft.com/office/drawing/2014/main" id="{C049CD31-9D14-4999-8888-D779591FBAE4}"/>
              </a:ext>
            </a:extLst>
          </p:cNvPr>
          <p:cNvSpPr/>
          <p:nvPr/>
        </p:nvSpPr>
        <p:spPr bwMode="auto">
          <a:xfrm>
            <a:off x="6328228" y="5125711"/>
            <a:ext cx="1611630" cy="688066"/>
          </a:xfrm>
          <a:prstGeom prst="round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GB" sz="2200" b="1" dirty="0">
                <a:gradFill>
                  <a:gsLst>
                    <a:gs pos="0">
                      <a:srgbClr val="FFFFFF"/>
                    </a:gs>
                    <a:gs pos="100000">
                      <a:srgbClr val="FFFFFF"/>
                    </a:gs>
                  </a:gsLst>
                  <a:lin ang="5400000" scaled="0"/>
                </a:gradFill>
                <a:ea typeface="Segoe UI" pitchFamily="34" charset="0"/>
                <a:cs typeface="Segoe UI" pitchFamily="34" charset="0"/>
              </a:rPr>
              <a:t>Sales</a:t>
            </a:r>
          </a:p>
        </p:txBody>
      </p:sp>
      <p:sp>
        <p:nvSpPr>
          <p:cNvPr id="16" name="Rectangle: Rounded Corners 15">
            <a:extLst>
              <a:ext uri="{FF2B5EF4-FFF2-40B4-BE49-F238E27FC236}">
                <a16:creationId xmlns:a16="http://schemas.microsoft.com/office/drawing/2014/main" id="{70C94067-1A4D-4C76-BC1A-FAADFAAA21ED}"/>
              </a:ext>
            </a:extLst>
          </p:cNvPr>
          <p:cNvSpPr/>
          <p:nvPr/>
        </p:nvSpPr>
        <p:spPr bwMode="auto">
          <a:xfrm>
            <a:off x="8113213" y="1525244"/>
            <a:ext cx="1611630" cy="656861"/>
          </a:xfrm>
          <a:prstGeom prst="round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GB" sz="2200" b="1" dirty="0">
                <a:gradFill>
                  <a:gsLst>
                    <a:gs pos="0">
                      <a:srgbClr val="FFFFFF"/>
                    </a:gs>
                    <a:gs pos="100000">
                      <a:srgbClr val="FFFFFF"/>
                    </a:gs>
                  </a:gsLst>
                  <a:lin ang="5400000" scaled="0"/>
                </a:gradFill>
                <a:ea typeface="Segoe UI" pitchFamily="34" charset="0"/>
                <a:cs typeface="Segoe UI" pitchFamily="34" charset="0"/>
              </a:rPr>
              <a:t>Hub Sites</a:t>
            </a:r>
          </a:p>
        </p:txBody>
      </p:sp>
      <p:sp>
        <p:nvSpPr>
          <p:cNvPr id="27" name="Arrow: Right 26">
            <a:extLst>
              <a:ext uri="{FF2B5EF4-FFF2-40B4-BE49-F238E27FC236}">
                <a16:creationId xmlns:a16="http://schemas.microsoft.com/office/drawing/2014/main" id="{164B21CD-010E-4A1E-83B4-DBB284FCC384}"/>
              </a:ext>
            </a:extLst>
          </p:cNvPr>
          <p:cNvSpPr/>
          <p:nvPr/>
        </p:nvSpPr>
        <p:spPr bwMode="auto">
          <a:xfrm rot="16200000">
            <a:off x="7926137" y="2393520"/>
            <a:ext cx="1985783" cy="1843314"/>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GB" sz="2200" dirty="0">
              <a:gradFill>
                <a:gsLst>
                  <a:gs pos="0">
                    <a:srgbClr val="FFFFFF"/>
                  </a:gs>
                  <a:gs pos="100000">
                    <a:srgbClr val="FFFFFF"/>
                  </a:gs>
                </a:gsLst>
                <a:lin ang="5400000" scaled="0"/>
              </a:gradFill>
              <a:ea typeface="Segoe UI" pitchFamily="34" charset="0"/>
              <a:cs typeface="Segoe UI" pitchFamily="34" charset="0"/>
            </a:endParaRPr>
          </a:p>
        </p:txBody>
      </p:sp>
      <p:sp>
        <p:nvSpPr>
          <p:cNvPr id="28" name="Right Brace 27">
            <a:extLst>
              <a:ext uri="{FF2B5EF4-FFF2-40B4-BE49-F238E27FC236}">
                <a16:creationId xmlns:a16="http://schemas.microsoft.com/office/drawing/2014/main" id="{A061B054-2886-4B22-9B9C-5DA856604ECB}"/>
              </a:ext>
            </a:extLst>
          </p:cNvPr>
          <p:cNvSpPr/>
          <p:nvPr/>
        </p:nvSpPr>
        <p:spPr>
          <a:xfrm rot="16200000">
            <a:off x="8693222" y="2682176"/>
            <a:ext cx="524187" cy="4238174"/>
          </a:xfrm>
          <a:prstGeom prst="rightBrace">
            <a:avLst/>
          </a:prstGeom>
          <a:ln w="2540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Tree>
    <p:extLst>
      <p:ext uri="{BB962C8B-B14F-4D97-AF65-F5344CB8AC3E}">
        <p14:creationId xmlns:p14="http://schemas.microsoft.com/office/powerpoint/2010/main" val="32368900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extBox 42">
            <a:extLst>
              <a:ext uri="{FF2B5EF4-FFF2-40B4-BE49-F238E27FC236}">
                <a16:creationId xmlns:a16="http://schemas.microsoft.com/office/drawing/2014/main" id="{B9C9DE32-73B3-46CB-A92C-971A245829E8}"/>
              </a:ext>
            </a:extLst>
          </p:cNvPr>
          <p:cNvSpPr txBox="1"/>
          <p:nvPr/>
        </p:nvSpPr>
        <p:spPr>
          <a:xfrm>
            <a:off x="561472" y="1126219"/>
            <a:ext cx="7523749" cy="2712666"/>
          </a:xfrm>
          <a:prstGeom prst="rect">
            <a:avLst/>
          </a:prstGeom>
          <a:noFill/>
        </p:spPr>
        <p:txBody>
          <a:bodyPr wrap="square" lIns="0" tIns="0" rIns="0" bIns="0" rtlCol="0">
            <a:spAutoFit/>
          </a:bodyPr>
          <a:lstStyle/>
          <a:p>
            <a:pPr marL="342900" indent="-342900">
              <a:lnSpc>
                <a:spcPct val="150000"/>
              </a:lnSpc>
              <a:buFont typeface="Wingdings" panose="05000000000000000000" pitchFamily="2" charset="2"/>
              <a:buChar char="Ø"/>
            </a:pPr>
            <a:r>
              <a:rPr lang="en-US" sz="2000" spc="-70" dirty="0">
                <a:gradFill>
                  <a:gsLst>
                    <a:gs pos="2917">
                      <a:schemeClr val="bg2"/>
                    </a:gs>
                    <a:gs pos="95000">
                      <a:schemeClr val="bg2"/>
                    </a:gs>
                  </a:gsLst>
                  <a:lin ang="5400000" scaled="0"/>
                </a:gradFill>
              </a:rPr>
              <a:t>Content roll up from sites connected to the Hub site</a:t>
            </a:r>
          </a:p>
          <a:p>
            <a:pPr marL="342900" indent="-342900">
              <a:lnSpc>
                <a:spcPct val="150000"/>
              </a:lnSpc>
              <a:buFont typeface="Wingdings" panose="05000000000000000000" pitchFamily="2" charset="2"/>
              <a:buChar char="Ø"/>
            </a:pPr>
            <a:r>
              <a:rPr lang="en-US" sz="2000" spc="-70" dirty="0">
                <a:gradFill>
                  <a:gsLst>
                    <a:gs pos="2917">
                      <a:schemeClr val="bg2"/>
                    </a:gs>
                    <a:gs pos="95000">
                      <a:schemeClr val="bg2"/>
                    </a:gs>
                  </a:gsLst>
                  <a:lin ang="5400000" scaled="0"/>
                </a:gradFill>
              </a:rPr>
              <a:t>Rollup content based on Content Type</a:t>
            </a:r>
          </a:p>
          <a:p>
            <a:pPr marL="342900" indent="-342900">
              <a:lnSpc>
                <a:spcPct val="150000"/>
              </a:lnSpc>
              <a:buFont typeface="Wingdings" panose="05000000000000000000" pitchFamily="2" charset="2"/>
              <a:buChar char="Ø"/>
            </a:pPr>
            <a:r>
              <a:rPr lang="en-US" sz="2000" spc="-70" dirty="0">
                <a:gradFill>
                  <a:gsLst>
                    <a:gs pos="2917">
                      <a:schemeClr val="bg2"/>
                    </a:gs>
                    <a:gs pos="95000">
                      <a:schemeClr val="bg2"/>
                    </a:gs>
                  </a:gsLst>
                  <a:lin ang="5400000" scaled="0"/>
                </a:gradFill>
              </a:rPr>
              <a:t>Supports Filtering and Sorting</a:t>
            </a:r>
          </a:p>
          <a:p>
            <a:pPr marL="342900" indent="-342900">
              <a:lnSpc>
                <a:spcPct val="150000"/>
              </a:lnSpc>
              <a:buFont typeface="Wingdings" panose="05000000000000000000" pitchFamily="2" charset="2"/>
              <a:buChar char="Ø"/>
            </a:pPr>
            <a:r>
              <a:rPr lang="en-US" sz="2000" spc="-70" dirty="0">
                <a:gradFill>
                  <a:gsLst>
                    <a:gs pos="2917">
                      <a:schemeClr val="bg2"/>
                    </a:gs>
                    <a:gs pos="95000">
                      <a:schemeClr val="bg2"/>
                    </a:gs>
                  </a:gsLst>
                  <a:lin ang="5400000" scaled="0"/>
                </a:gradFill>
              </a:rPr>
              <a:t>Rollup Documents, Lists, Pages, News, Videos, Events, Issues, </a:t>
            </a:r>
          </a:p>
          <a:p>
            <a:pPr>
              <a:lnSpc>
                <a:spcPct val="150000"/>
              </a:lnSpc>
            </a:pPr>
            <a:r>
              <a:rPr lang="en-US" sz="2000" spc="-70" dirty="0">
                <a:gradFill>
                  <a:gsLst>
                    <a:gs pos="2917">
                      <a:schemeClr val="bg2"/>
                    </a:gs>
                    <a:gs pos="95000">
                      <a:schemeClr val="bg2"/>
                    </a:gs>
                  </a:gsLst>
                  <a:lin ang="5400000" scaled="0"/>
                </a:gradFill>
              </a:rPr>
              <a:t>      Tasks and Links</a:t>
            </a:r>
          </a:p>
          <a:p>
            <a:pPr marL="342900" indent="-342900">
              <a:lnSpc>
                <a:spcPct val="150000"/>
              </a:lnSpc>
              <a:buFont typeface="Wingdings" panose="05000000000000000000" pitchFamily="2" charset="2"/>
              <a:buChar char="Ø"/>
            </a:pPr>
            <a:r>
              <a:rPr lang="en-US" sz="2000" spc="-70" dirty="0">
                <a:gradFill>
                  <a:gsLst>
                    <a:gs pos="2917">
                      <a:schemeClr val="bg2"/>
                    </a:gs>
                    <a:gs pos="95000">
                      <a:schemeClr val="bg2"/>
                    </a:gs>
                  </a:gsLst>
                  <a:lin ang="5400000" scaled="0"/>
                </a:gradFill>
              </a:rPr>
              <a:t>Links to recent activities</a:t>
            </a:r>
          </a:p>
        </p:txBody>
      </p:sp>
      <p:cxnSp>
        <p:nvCxnSpPr>
          <p:cNvPr id="40" name="Straight Connector 39">
            <a:extLst>
              <a:ext uri="{FF2B5EF4-FFF2-40B4-BE49-F238E27FC236}">
                <a16:creationId xmlns:a16="http://schemas.microsoft.com/office/drawing/2014/main" id="{591B6522-6A5D-4338-ACE6-B821D1AEBD50}"/>
              </a:ext>
            </a:extLst>
          </p:cNvPr>
          <p:cNvCxnSpPr>
            <a:cxnSpLocks/>
          </p:cNvCxnSpPr>
          <p:nvPr/>
        </p:nvCxnSpPr>
        <p:spPr>
          <a:xfrm>
            <a:off x="561473" y="794200"/>
            <a:ext cx="10764253" cy="0"/>
          </a:xfrm>
          <a:prstGeom prst="line">
            <a:avLst/>
          </a:prstGeom>
          <a:ln w="6032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2" name="Title 1">
            <a:extLst>
              <a:ext uri="{FF2B5EF4-FFF2-40B4-BE49-F238E27FC236}">
                <a16:creationId xmlns:a16="http://schemas.microsoft.com/office/drawing/2014/main" id="{343DA094-A837-46B2-A375-606F29D5F426}"/>
              </a:ext>
            </a:extLst>
          </p:cNvPr>
          <p:cNvSpPr>
            <a:spLocks noGrp="1"/>
          </p:cNvSpPr>
          <p:nvPr>
            <p:ph type="title"/>
          </p:nvPr>
        </p:nvSpPr>
        <p:spPr>
          <a:xfrm>
            <a:off x="561472" y="115784"/>
            <a:ext cx="10764253" cy="747897"/>
          </a:xfrm>
        </p:spPr>
        <p:txBody>
          <a:bodyPr/>
          <a:lstStyle/>
          <a:p>
            <a:r>
              <a:rPr lang="en-IN" sz="3900" dirty="0"/>
              <a:t>Highlighted Content Webpart	</a:t>
            </a:r>
          </a:p>
        </p:txBody>
      </p:sp>
      <p:pic>
        <p:nvPicPr>
          <p:cNvPr id="2" name="Picture 1">
            <a:extLst>
              <a:ext uri="{FF2B5EF4-FFF2-40B4-BE49-F238E27FC236}">
                <a16:creationId xmlns:a16="http://schemas.microsoft.com/office/drawing/2014/main" id="{F20D5384-FD86-4E76-8D46-CCA11D396278}"/>
              </a:ext>
            </a:extLst>
          </p:cNvPr>
          <p:cNvPicPr>
            <a:picLocks noChangeAspect="1"/>
          </p:cNvPicPr>
          <p:nvPr/>
        </p:nvPicPr>
        <p:blipFill>
          <a:blip r:embed="rId3"/>
          <a:stretch>
            <a:fillRect/>
          </a:stretch>
        </p:blipFill>
        <p:spPr>
          <a:xfrm>
            <a:off x="8641233" y="1302513"/>
            <a:ext cx="2989295" cy="5072743"/>
          </a:xfrm>
          <a:prstGeom prst="rect">
            <a:avLst/>
          </a:prstGeom>
        </p:spPr>
      </p:pic>
    </p:spTree>
    <p:extLst>
      <p:ext uri="{BB962C8B-B14F-4D97-AF65-F5344CB8AC3E}">
        <p14:creationId xmlns:p14="http://schemas.microsoft.com/office/powerpoint/2010/main" val="38439311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extBox 42">
            <a:extLst>
              <a:ext uri="{FF2B5EF4-FFF2-40B4-BE49-F238E27FC236}">
                <a16:creationId xmlns:a16="http://schemas.microsoft.com/office/drawing/2014/main" id="{B9C9DE32-73B3-46CB-A92C-971A245829E8}"/>
              </a:ext>
            </a:extLst>
          </p:cNvPr>
          <p:cNvSpPr txBox="1"/>
          <p:nvPr/>
        </p:nvSpPr>
        <p:spPr>
          <a:xfrm>
            <a:off x="561472" y="1126219"/>
            <a:ext cx="7523749" cy="3174331"/>
          </a:xfrm>
          <a:prstGeom prst="rect">
            <a:avLst/>
          </a:prstGeom>
          <a:noFill/>
        </p:spPr>
        <p:txBody>
          <a:bodyPr wrap="square" lIns="0" tIns="0" rIns="0" bIns="0" rtlCol="0">
            <a:spAutoFit/>
          </a:bodyPr>
          <a:lstStyle/>
          <a:p>
            <a:pPr marL="342900" indent="-342900">
              <a:lnSpc>
                <a:spcPct val="150000"/>
              </a:lnSpc>
              <a:buFont typeface="Wingdings" panose="05000000000000000000" pitchFamily="2" charset="2"/>
              <a:buChar char="Ø"/>
            </a:pPr>
            <a:r>
              <a:rPr lang="en-US" sz="2000" spc="-70" dirty="0">
                <a:gradFill>
                  <a:gsLst>
                    <a:gs pos="2917">
                      <a:schemeClr val="bg2"/>
                    </a:gs>
                    <a:gs pos="95000">
                      <a:schemeClr val="bg2"/>
                    </a:gs>
                  </a:gsLst>
                  <a:lin ang="5400000" scaled="0"/>
                </a:gradFill>
              </a:rPr>
              <a:t>Search scoped to connected Hub sites</a:t>
            </a:r>
          </a:p>
          <a:p>
            <a:pPr marL="342900" indent="-342900">
              <a:lnSpc>
                <a:spcPct val="150000"/>
              </a:lnSpc>
              <a:buFont typeface="Wingdings" panose="05000000000000000000" pitchFamily="2" charset="2"/>
              <a:buChar char="Ø"/>
            </a:pPr>
            <a:r>
              <a:rPr lang="en-US" sz="2000" spc="-70" dirty="0">
                <a:gradFill>
                  <a:gsLst>
                    <a:gs pos="2917">
                      <a:schemeClr val="bg2"/>
                    </a:gs>
                    <a:gs pos="95000">
                      <a:schemeClr val="bg2"/>
                    </a:gs>
                  </a:gsLst>
                  <a:lin ang="5400000" scaled="0"/>
                </a:gradFill>
              </a:rPr>
              <a:t>Security trimmed</a:t>
            </a:r>
          </a:p>
          <a:p>
            <a:pPr marL="342900" indent="-342900">
              <a:lnSpc>
                <a:spcPct val="150000"/>
              </a:lnSpc>
              <a:buFont typeface="Wingdings" panose="05000000000000000000" pitchFamily="2" charset="2"/>
              <a:buChar char="Ø"/>
            </a:pPr>
            <a:r>
              <a:rPr lang="en-US" sz="2000" spc="-70" dirty="0">
                <a:gradFill>
                  <a:gsLst>
                    <a:gs pos="2917">
                      <a:schemeClr val="bg2"/>
                    </a:gs>
                    <a:gs pos="95000">
                      <a:schemeClr val="bg2"/>
                    </a:gs>
                  </a:gsLst>
                  <a:lin ang="5400000" scaled="0"/>
                </a:gradFill>
              </a:rPr>
              <a:t>New default result sources:</a:t>
            </a:r>
          </a:p>
          <a:p>
            <a:pPr marL="800082" lvl="1" indent="-342900">
              <a:lnSpc>
                <a:spcPct val="150000"/>
              </a:lnSpc>
              <a:buFont typeface="Wingdings" panose="05000000000000000000" pitchFamily="2" charset="2"/>
              <a:buChar char="§"/>
            </a:pPr>
            <a:r>
              <a:rPr lang="en-US" sz="2000" spc="-70" dirty="0">
                <a:gradFill>
                  <a:gsLst>
                    <a:gs pos="2917">
                      <a:schemeClr val="bg2"/>
                    </a:gs>
                    <a:gs pos="95000">
                      <a:schemeClr val="bg2"/>
                    </a:gs>
                  </a:gsLst>
                  <a:lin ang="5400000" scaled="0"/>
                </a:gradFill>
              </a:rPr>
              <a:t>All</a:t>
            </a:r>
          </a:p>
          <a:p>
            <a:pPr marL="800082" lvl="1" indent="-342900">
              <a:lnSpc>
                <a:spcPct val="150000"/>
              </a:lnSpc>
              <a:buFont typeface="Wingdings" panose="05000000000000000000" pitchFamily="2" charset="2"/>
              <a:buChar char="§"/>
            </a:pPr>
            <a:r>
              <a:rPr lang="en-US" sz="2000" spc="-70" dirty="0">
                <a:gradFill>
                  <a:gsLst>
                    <a:gs pos="2917">
                      <a:schemeClr val="bg2"/>
                    </a:gs>
                    <a:gs pos="95000">
                      <a:schemeClr val="bg2"/>
                    </a:gs>
                  </a:gsLst>
                  <a:lin ang="5400000" scaled="0"/>
                </a:gradFill>
              </a:rPr>
              <a:t>Sites</a:t>
            </a:r>
          </a:p>
          <a:p>
            <a:pPr marL="800082" lvl="1" indent="-342900">
              <a:lnSpc>
                <a:spcPct val="150000"/>
              </a:lnSpc>
              <a:buFont typeface="Wingdings" panose="05000000000000000000" pitchFamily="2" charset="2"/>
              <a:buChar char="§"/>
            </a:pPr>
            <a:r>
              <a:rPr lang="en-US" sz="2000" spc="-70" dirty="0">
                <a:gradFill>
                  <a:gsLst>
                    <a:gs pos="2917">
                      <a:schemeClr val="bg2"/>
                    </a:gs>
                    <a:gs pos="95000">
                      <a:schemeClr val="bg2"/>
                    </a:gs>
                  </a:gsLst>
                  <a:lin ang="5400000" scaled="0"/>
                </a:gradFill>
              </a:rPr>
              <a:t>Files</a:t>
            </a:r>
          </a:p>
          <a:p>
            <a:pPr marL="800082" lvl="1" indent="-342900">
              <a:lnSpc>
                <a:spcPct val="150000"/>
              </a:lnSpc>
              <a:buFont typeface="Wingdings" panose="05000000000000000000" pitchFamily="2" charset="2"/>
              <a:buChar char="§"/>
            </a:pPr>
            <a:r>
              <a:rPr lang="en-US" sz="2000" spc="-70" dirty="0">
                <a:gradFill>
                  <a:gsLst>
                    <a:gs pos="2917">
                      <a:schemeClr val="bg2"/>
                    </a:gs>
                    <a:gs pos="95000">
                      <a:schemeClr val="bg2"/>
                    </a:gs>
                  </a:gsLst>
                  <a:lin ang="5400000" scaled="0"/>
                </a:gradFill>
              </a:rPr>
              <a:t>News</a:t>
            </a:r>
          </a:p>
        </p:txBody>
      </p:sp>
      <p:cxnSp>
        <p:nvCxnSpPr>
          <p:cNvPr id="40" name="Straight Connector 39">
            <a:extLst>
              <a:ext uri="{FF2B5EF4-FFF2-40B4-BE49-F238E27FC236}">
                <a16:creationId xmlns:a16="http://schemas.microsoft.com/office/drawing/2014/main" id="{591B6522-6A5D-4338-ACE6-B821D1AEBD50}"/>
              </a:ext>
            </a:extLst>
          </p:cNvPr>
          <p:cNvCxnSpPr>
            <a:cxnSpLocks/>
          </p:cNvCxnSpPr>
          <p:nvPr/>
        </p:nvCxnSpPr>
        <p:spPr>
          <a:xfrm>
            <a:off x="561473" y="794200"/>
            <a:ext cx="10764253" cy="0"/>
          </a:xfrm>
          <a:prstGeom prst="line">
            <a:avLst/>
          </a:prstGeom>
          <a:ln w="6032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2" name="Title 1">
            <a:extLst>
              <a:ext uri="{FF2B5EF4-FFF2-40B4-BE49-F238E27FC236}">
                <a16:creationId xmlns:a16="http://schemas.microsoft.com/office/drawing/2014/main" id="{343DA094-A837-46B2-A375-606F29D5F426}"/>
              </a:ext>
            </a:extLst>
          </p:cNvPr>
          <p:cNvSpPr>
            <a:spLocks noGrp="1"/>
          </p:cNvSpPr>
          <p:nvPr>
            <p:ph type="title"/>
          </p:nvPr>
        </p:nvSpPr>
        <p:spPr>
          <a:xfrm>
            <a:off x="561472" y="115784"/>
            <a:ext cx="10764253" cy="747897"/>
          </a:xfrm>
        </p:spPr>
        <p:txBody>
          <a:bodyPr/>
          <a:lstStyle/>
          <a:p>
            <a:r>
              <a:rPr lang="en-IN" sz="3900" dirty="0"/>
              <a:t>Search</a:t>
            </a:r>
          </a:p>
        </p:txBody>
      </p:sp>
      <p:pic>
        <p:nvPicPr>
          <p:cNvPr id="3" name="Picture 2">
            <a:extLst>
              <a:ext uri="{FF2B5EF4-FFF2-40B4-BE49-F238E27FC236}">
                <a16:creationId xmlns:a16="http://schemas.microsoft.com/office/drawing/2014/main" id="{F08BD622-E8BB-4E69-BFED-CEE9621E13ED}"/>
              </a:ext>
            </a:extLst>
          </p:cNvPr>
          <p:cNvPicPr>
            <a:picLocks noChangeAspect="1"/>
          </p:cNvPicPr>
          <p:nvPr/>
        </p:nvPicPr>
        <p:blipFill>
          <a:blip r:embed="rId3"/>
          <a:stretch>
            <a:fillRect/>
          </a:stretch>
        </p:blipFill>
        <p:spPr>
          <a:xfrm>
            <a:off x="5095905" y="1472617"/>
            <a:ext cx="6928140" cy="5072741"/>
          </a:xfrm>
          <a:prstGeom prst="rect">
            <a:avLst/>
          </a:prstGeom>
        </p:spPr>
      </p:pic>
    </p:spTree>
    <p:extLst>
      <p:ext uri="{BB962C8B-B14F-4D97-AF65-F5344CB8AC3E}">
        <p14:creationId xmlns:p14="http://schemas.microsoft.com/office/powerpoint/2010/main" val="34917568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extBox 42">
            <a:extLst>
              <a:ext uri="{FF2B5EF4-FFF2-40B4-BE49-F238E27FC236}">
                <a16:creationId xmlns:a16="http://schemas.microsoft.com/office/drawing/2014/main" id="{B9C9DE32-73B3-46CB-A92C-971A245829E8}"/>
              </a:ext>
            </a:extLst>
          </p:cNvPr>
          <p:cNvSpPr txBox="1"/>
          <p:nvPr/>
        </p:nvSpPr>
        <p:spPr>
          <a:xfrm>
            <a:off x="561472" y="1126219"/>
            <a:ext cx="7523749" cy="2712666"/>
          </a:xfrm>
          <a:prstGeom prst="rect">
            <a:avLst/>
          </a:prstGeom>
          <a:noFill/>
        </p:spPr>
        <p:txBody>
          <a:bodyPr wrap="square" lIns="0" tIns="0" rIns="0" bIns="0" rtlCol="0">
            <a:spAutoFit/>
          </a:bodyPr>
          <a:lstStyle/>
          <a:p>
            <a:pPr marL="342900" indent="-342900">
              <a:lnSpc>
                <a:spcPct val="150000"/>
              </a:lnSpc>
              <a:buFont typeface="Wingdings" panose="05000000000000000000" pitchFamily="2" charset="2"/>
              <a:buChar char="Ø"/>
            </a:pPr>
            <a:r>
              <a:rPr lang="en-US" sz="2000" spc="-70" dirty="0">
                <a:gradFill>
                  <a:gsLst>
                    <a:gs pos="2917">
                      <a:schemeClr val="bg2"/>
                    </a:gs>
                    <a:gs pos="95000">
                      <a:schemeClr val="bg2"/>
                    </a:gs>
                  </a:gsLst>
                  <a:lin ang="5400000" scaled="0"/>
                </a:gradFill>
              </a:rPr>
              <a:t>Associated sites cannot inherit security from the Hub Site</a:t>
            </a:r>
          </a:p>
          <a:p>
            <a:pPr marL="342900" indent="-342900">
              <a:lnSpc>
                <a:spcPct val="150000"/>
              </a:lnSpc>
              <a:buFont typeface="Wingdings" panose="05000000000000000000" pitchFamily="2" charset="2"/>
              <a:buChar char="Ø"/>
            </a:pPr>
            <a:r>
              <a:rPr lang="en-US" sz="2000" spc="-70" dirty="0">
                <a:gradFill>
                  <a:gsLst>
                    <a:gs pos="2917">
                      <a:schemeClr val="bg2"/>
                    </a:gs>
                    <a:gs pos="95000">
                      <a:schemeClr val="bg2"/>
                    </a:gs>
                  </a:gsLst>
                  <a:lin ang="5400000" scaled="0"/>
                </a:gradFill>
              </a:rPr>
              <a:t>Security should be configured individually per site collection</a:t>
            </a:r>
          </a:p>
          <a:p>
            <a:pPr marL="800082" lvl="1" indent="-342900">
              <a:lnSpc>
                <a:spcPct val="150000"/>
              </a:lnSpc>
              <a:buFont typeface="Wingdings" panose="05000000000000000000" pitchFamily="2" charset="2"/>
              <a:buChar char="Ø"/>
            </a:pPr>
            <a:r>
              <a:rPr lang="en-US" sz="2000" spc="-70" dirty="0">
                <a:gradFill>
                  <a:gsLst>
                    <a:gs pos="2917">
                      <a:schemeClr val="bg2"/>
                    </a:gs>
                    <a:gs pos="95000">
                      <a:schemeClr val="bg2"/>
                    </a:gs>
                  </a:gsLst>
                  <a:lin ang="5400000" scaled="0"/>
                </a:gradFill>
              </a:rPr>
              <a:t>Permissions must be configured on connected sites individually</a:t>
            </a:r>
          </a:p>
          <a:p>
            <a:pPr marL="800082" lvl="1" indent="-342900">
              <a:lnSpc>
                <a:spcPct val="150000"/>
              </a:lnSpc>
              <a:buFont typeface="Wingdings" panose="05000000000000000000" pitchFamily="2" charset="2"/>
              <a:buChar char="Ø"/>
            </a:pPr>
            <a:r>
              <a:rPr lang="en-US" sz="2000" spc="-70" dirty="0">
                <a:gradFill>
                  <a:gsLst>
                    <a:gs pos="2917">
                      <a:schemeClr val="bg2"/>
                    </a:gs>
                    <a:gs pos="95000">
                      <a:schemeClr val="bg2"/>
                    </a:gs>
                  </a:gsLst>
                  <a:lin ang="5400000" scaled="0"/>
                </a:gradFill>
              </a:rPr>
              <a:t>Use groups to apply permission across Site Collections</a:t>
            </a:r>
          </a:p>
          <a:p>
            <a:pPr marL="342900" indent="-342900">
              <a:lnSpc>
                <a:spcPct val="150000"/>
              </a:lnSpc>
              <a:buFont typeface="Wingdings" panose="05000000000000000000" pitchFamily="2" charset="2"/>
              <a:buChar char="Ø"/>
            </a:pPr>
            <a:r>
              <a:rPr lang="en-US" sz="2000" spc="-70" dirty="0">
                <a:gradFill>
                  <a:gsLst>
                    <a:gs pos="2917">
                      <a:schemeClr val="bg2"/>
                    </a:gs>
                    <a:gs pos="95000">
                      <a:schemeClr val="bg2"/>
                    </a:gs>
                  </a:gsLst>
                  <a:lin ang="5400000" scaled="0"/>
                </a:gradFill>
              </a:rPr>
              <a:t>Content rollup, News and search is security trimmed</a:t>
            </a:r>
          </a:p>
          <a:p>
            <a:pPr marL="800082" lvl="1" indent="-342900">
              <a:lnSpc>
                <a:spcPct val="150000"/>
              </a:lnSpc>
              <a:buFont typeface="Wingdings" panose="05000000000000000000" pitchFamily="2" charset="2"/>
              <a:buChar char="Ø"/>
            </a:pPr>
            <a:endParaRPr lang="en-US" sz="2000" spc="-70" dirty="0">
              <a:gradFill>
                <a:gsLst>
                  <a:gs pos="2917">
                    <a:schemeClr val="bg2"/>
                  </a:gs>
                  <a:gs pos="95000">
                    <a:schemeClr val="bg2"/>
                  </a:gs>
                </a:gsLst>
                <a:lin ang="5400000" scaled="0"/>
              </a:gradFill>
            </a:endParaRPr>
          </a:p>
        </p:txBody>
      </p:sp>
      <p:cxnSp>
        <p:nvCxnSpPr>
          <p:cNvPr id="40" name="Straight Connector 39">
            <a:extLst>
              <a:ext uri="{FF2B5EF4-FFF2-40B4-BE49-F238E27FC236}">
                <a16:creationId xmlns:a16="http://schemas.microsoft.com/office/drawing/2014/main" id="{591B6522-6A5D-4338-ACE6-B821D1AEBD50}"/>
              </a:ext>
            </a:extLst>
          </p:cNvPr>
          <p:cNvCxnSpPr>
            <a:cxnSpLocks/>
          </p:cNvCxnSpPr>
          <p:nvPr/>
        </p:nvCxnSpPr>
        <p:spPr>
          <a:xfrm>
            <a:off x="561473" y="794200"/>
            <a:ext cx="10764253" cy="0"/>
          </a:xfrm>
          <a:prstGeom prst="line">
            <a:avLst/>
          </a:prstGeom>
          <a:ln w="6032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2" name="Title 1">
            <a:extLst>
              <a:ext uri="{FF2B5EF4-FFF2-40B4-BE49-F238E27FC236}">
                <a16:creationId xmlns:a16="http://schemas.microsoft.com/office/drawing/2014/main" id="{343DA094-A837-46B2-A375-606F29D5F426}"/>
              </a:ext>
            </a:extLst>
          </p:cNvPr>
          <p:cNvSpPr>
            <a:spLocks noGrp="1"/>
          </p:cNvSpPr>
          <p:nvPr>
            <p:ph type="title"/>
          </p:nvPr>
        </p:nvSpPr>
        <p:spPr>
          <a:xfrm>
            <a:off x="561472" y="115784"/>
            <a:ext cx="10764253" cy="747897"/>
          </a:xfrm>
        </p:spPr>
        <p:txBody>
          <a:bodyPr/>
          <a:lstStyle/>
          <a:p>
            <a:r>
              <a:rPr lang="en-IN" sz="3900" dirty="0"/>
              <a:t>Security</a:t>
            </a:r>
          </a:p>
        </p:txBody>
      </p:sp>
    </p:spTree>
    <p:extLst>
      <p:ext uri="{BB962C8B-B14F-4D97-AF65-F5344CB8AC3E}">
        <p14:creationId xmlns:p14="http://schemas.microsoft.com/office/powerpoint/2010/main" val="32554519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extBox 42">
            <a:extLst>
              <a:ext uri="{FF2B5EF4-FFF2-40B4-BE49-F238E27FC236}">
                <a16:creationId xmlns:a16="http://schemas.microsoft.com/office/drawing/2014/main" id="{B9C9DE32-73B3-46CB-A92C-971A245829E8}"/>
              </a:ext>
            </a:extLst>
          </p:cNvPr>
          <p:cNvSpPr txBox="1"/>
          <p:nvPr/>
        </p:nvSpPr>
        <p:spPr>
          <a:xfrm>
            <a:off x="634304" y="930689"/>
            <a:ext cx="10923392" cy="5811527"/>
          </a:xfrm>
          <a:prstGeom prst="rect">
            <a:avLst/>
          </a:prstGeom>
          <a:noFill/>
        </p:spPr>
        <p:txBody>
          <a:bodyPr wrap="square" lIns="0" tIns="0" rIns="0" bIns="0" rtlCol="0">
            <a:spAutoFit/>
          </a:bodyPr>
          <a:lstStyle/>
          <a:p>
            <a:pPr>
              <a:lnSpc>
                <a:spcPct val="150000"/>
              </a:lnSpc>
            </a:pPr>
            <a:r>
              <a:rPr lang="en-US" sz="2000" spc="-70" dirty="0">
                <a:gradFill>
                  <a:gsLst>
                    <a:gs pos="2917">
                      <a:schemeClr val="bg2"/>
                    </a:gs>
                    <a:gs pos="95000">
                      <a:schemeClr val="bg2"/>
                    </a:gs>
                  </a:gsLst>
                  <a:lin ang="5400000" scaled="0"/>
                </a:gradFill>
              </a:rPr>
              <a:t>Step 1: Create a Communication Site or Team Site</a:t>
            </a:r>
          </a:p>
          <a:p>
            <a:pPr>
              <a:lnSpc>
                <a:spcPct val="150000"/>
              </a:lnSpc>
            </a:pPr>
            <a:r>
              <a:rPr lang="en-US" sz="2000" spc="-70" dirty="0">
                <a:gradFill>
                  <a:gsLst>
                    <a:gs pos="2917">
                      <a:schemeClr val="bg2"/>
                    </a:gs>
                    <a:gs pos="95000">
                      <a:schemeClr val="bg2"/>
                    </a:gs>
                  </a:gsLst>
                  <a:lin ang="5400000" scaled="0"/>
                </a:gradFill>
              </a:rPr>
              <a:t>Step 2: </a:t>
            </a:r>
            <a:r>
              <a:rPr lang="en-US" sz="2000" dirty="0"/>
              <a:t>Register the site as a Hub Site</a:t>
            </a:r>
          </a:p>
          <a:p>
            <a:pPr marL="800082" lvl="1" indent="-342900">
              <a:lnSpc>
                <a:spcPct val="150000"/>
              </a:lnSpc>
              <a:buFont typeface="Wingdings" panose="05000000000000000000" pitchFamily="2" charset="2"/>
              <a:buChar char="§"/>
            </a:pPr>
            <a:r>
              <a:rPr lang="en-US" sz="2000" spc="-70" dirty="0">
                <a:gradFill>
                  <a:gsLst>
                    <a:gs pos="2917">
                      <a:schemeClr val="bg2"/>
                    </a:gs>
                    <a:gs pos="95000">
                      <a:schemeClr val="bg2"/>
                    </a:gs>
                  </a:gsLst>
                  <a:lin ang="5400000" scaled="0"/>
                </a:gradFill>
              </a:rPr>
              <a:t>To Register Hub Site we need admin permission, only administrator can register the site as Hub site using PowerShell</a:t>
            </a:r>
          </a:p>
          <a:p>
            <a:pPr marL="800082" lvl="1" indent="-342900">
              <a:lnSpc>
                <a:spcPct val="150000"/>
              </a:lnSpc>
              <a:buFont typeface="Wingdings" panose="05000000000000000000" pitchFamily="2" charset="2"/>
              <a:buChar char="§"/>
            </a:pPr>
            <a:r>
              <a:rPr lang="en-US" sz="2000" dirty="0"/>
              <a:t>Use SharePoint Online PowerShell Console, download the Latest version.</a:t>
            </a:r>
          </a:p>
          <a:p>
            <a:pPr marL="800082" lvl="1" indent="-342900">
              <a:lnSpc>
                <a:spcPct val="150000"/>
              </a:lnSpc>
              <a:buFont typeface="Wingdings" panose="05000000000000000000" pitchFamily="2" charset="2"/>
              <a:buChar char="§"/>
            </a:pPr>
            <a:r>
              <a:rPr lang="en-US" sz="2000" dirty="0"/>
              <a:t>To Connect the admin site </a:t>
            </a:r>
          </a:p>
          <a:p>
            <a:pPr marL="1257263" lvl="2" indent="-342900">
              <a:lnSpc>
                <a:spcPct val="150000"/>
              </a:lnSpc>
              <a:buFont typeface="Wingdings" panose="05000000000000000000" pitchFamily="2" charset="2"/>
              <a:buChar char="§"/>
            </a:pPr>
            <a:r>
              <a:rPr lang="en-US" sz="2000" spc="-70" dirty="0">
                <a:solidFill>
                  <a:schemeClr val="accent2">
                    <a:lumMod val="75000"/>
                  </a:schemeClr>
                </a:solidFill>
              </a:rPr>
              <a:t>PS C:\Windows\system32&gt; </a:t>
            </a:r>
            <a:r>
              <a:rPr lang="en-US" sz="2000" spc="-70" dirty="0">
                <a:solidFill>
                  <a:srgbClr val="00B050"/>
                </a:solidFill>
              </a:rPr>
              <a:t>connect-</a:t>
            </a:r>
            <a:r>
              <a:rPr lang="en-US" sz="2000" spc="-70" dirty="0" err="1">
                <a:solidFill>
                  <a:srgbClr val="00B050"/>
                </a:solidFill>
              </a:rPr>
              <a:t>SPOService</a:t>
            </a:r>
            <a:r>
              <a:rPr lang="en-US" sz="2000" spc="-70" dirty="0">
                <a:solidFill>
                  <a:srgbClr val="00B050"/>
                </a:solidFill>
              </a:rPr>
              <a:t> -</a:t>
            </a:r>
            <a:r>
              <a:rPr lang="en-US" sz="2000" spc="-70" dirty="0" err="1">
                <a:solidFill>
                  <a:srgbClr val="00B050"/>
                </a:solidFill>
              </a:rPr>
              <a:t>Url</a:t>
            </a:r>
            <a:r>
              <a:rPr lang="en-US" sz="2000" spc="-70" dirty="0">
                <a:solidFill>
                  <a:srgbClr val="00B050"/>
                </a:solidFill>
              </a:rPr>
              <a:t> </a:t>
            </a:r>
            <a:r>
              <a:rPr lang="en-US" sz="2000" spc="-70" dirty="0">
                <a:solidFill>
                  <a:srgbClr val="00B050"/>
                </a:solidFill>
                <a:hlinkClick r:id="rId3"/>
              </a:rPr>
              <a:t>https://tenant-admin.sharepoint.com</a:t>
            </a:r>
            <a:endParaRPr lang="en-US" sz="2000" spc="-70" dirty="0">
              <a:solidFill>
                <a:srgbClr val="00B050"/>
              </a:solidFill>
            </a:endParaRPr>
          </a:p>
          <a:p>
            <a:pPr marL="1257263" lvl="2" indent="-342900">
              <a:lnSpc>
                <a:spcPct val="150000"/>
              </a:lnSpc>
              <a:buFont typeface="Wingdings" panose="05000000000000000000" pitchFamily="2" charset="2"/>
              <a:buChar char="§"/>
            </a:pPr>
            <a:r>
              <a:rPr lang="en-US" sz="2000" spc="-70" dirty="0">
                <a:solidFill>
                  <a:schemeClr val="accent2">
                    <a:lumMod val="75000"/>
                  </a:schemeClr>
                </a:solidFill>
              </a:rPr>
              <a:t>PS C:\Windows\system32&gt; </a:t>
            </a:r>
            <a:r>
              <a:rPr lang="en-US" sz="2000" spc="-70" dirty="0">
                <a:solidFill>
                  <a:srgbClr val="00B050"/>
                </a:solidFill>
              </a:rPr>
              <a:t>Register-</a:t>
            </a:r>
            <a:r>
              <a:rPr lang="en-US" sz="2000" spc="-70" dirty="0" err="1">
                <a:solidFill>
                  <a:srgbClr val="00B050"/>
                </a:solidFill>
              </a:rPr>
              <a:t>SPOHubSite</a:t>
            </a:r>
            <a:r>
              <a:rPr lang="en-US" sz="2000" spc="-70" dirty="0">
                <a:solidFill>
                  <a:srgbClr val="00B050"/>
                </a:solidFill>
              </a:rPr>
              <a:t> –Site  </a:t>
            </a:r>
            <a:r>
              <a:rPr lang="en-US" sz="2000" spc="-70" dirty="0">
                <a:solidFill>
                  <a:srgbClr val="00B050"/>
                </a:solidFill>
                <a:hlinkClick r:id="rId4"/>
              </a:rPr>
              <a:t>https://tenant.sharepoint.com/sites/hubsitename</a:t>
            </a:r>
            <a:r>
              <a:rPr lang="en-US" sz="2000" spc="-70" dirty="0">
                <a:solidFill>
                  <a:srgbClr val="00B050"/>
                </a:solidFill>
              </a:rPr>
              <a:t> </a:t>
            </a:r>
          </a:p>
          <a:p>
            <a:pPr marL="1257263" lvl="2" indent="-342900">
              <a:lnSpc>
                <a:spcPct val="150000"/>
              </a:lnSpc>
              <a:buFont typeface="Wingdings" panose="05000000000000000000" pitchFamily="2" charset="2"/>
              <a:buChar char="§"/>
            </a:pPr>
            <a:r>
              <a:rPr lang="en-US" sz="2000" spc="-70" dirty="0">
                <a:solidFill>
                  <a:srgbClr val="00B050"/>
                </a:solidFill>
              </a:rPr>
              <a:t>To grant permission while registering </a:t>
            </a:r>
            <a:r>
              <a:rPr lang="en-US" sz="2000" spc="-70" dirty="0" err="1">
                <a:solidFill>
                  <a:srgbClr val="00B050"/>
                </a:solidFill>
              </a:rPr>
              <a:t>hubsites</a:t>
            </a:r>
            <a:endParaRPr lang="en-US" sz="2000" spc="-70" dirty="0">
              <a:solidFill>
                <a:srgbClr val="00B050"/>
              </a:solidFill>
            </a:endParaRPr>
          </a:p>
          <a:p>
            <a:pPr marL="1714445" lvl="3" indent="-342900">
              <a:lnSpc>
                <a:spcPct val="150000"/>
              </a:lnSpc>
              <a:buFont typeface="Wingdings" panose="05000000000000000000" pitchFamily="2" charset="2"/>
              <a:buChar char="§"/>
            </a:pPr>
            <a:r>
              <a:rPr lang="en-GB" dirty="0"/>
              <a:t>Register-</a:t>
            </a:r>
            <a:r>
              <a:rPr lang="en-GB" dirty="0" err="1"/>
              <a:t>SPOHubSite</a:t>
            </a:r>
            <a:r>
              <a:rPr lang="en-GB" dirty="0"/>
              <a:t> -Site </a:t>
            </a:r>
            <a:r>
              <a:rPr lang="en-US" spc="-70" dirty="0">
                <a:solidFill>
                  <a:srgbClr val="00B050"/>
                </a:solidFill>
                <a:hlinkClick r:id="rId4"/>
              </a:rPr>
              <a:t>https://tenant.sharepoint.com/sites/hubsitename</a:t>
            </a:r>
            <a:r>
              <a:rPr lang="en-GB" dirty="0"/>
              <a:t> -Principals </a:t>
            </a:r>
            <a:r>
              <a:rPr lang="en-GB" dirty="0">
                <a:hlinkClick r:id="rId5"/>
              </a:rPr>
              <a:t>‘user@domain.com</a:t>
            </a:r>
            <a:r>
              <a:rPr lang="en-GB" dirty="0"/>
              <a:t>’</a:t>
            </a:r>
            <a:endParaRPr lang="en-GB" sz="2000" spc="-70" dirty="0">
              <a:gradFill>
                <a:gsLst>
                  <a:gs pos="2917">
                    <a:schemeClr val="bg2"/>
                  </a:gs>
                  <a:gs pos="95000">
                    <a:schemeClr val="bg2"/>
                  </a:gs>
                </a:gsLst>
                <a:lin ang="5400000" scaled="0"/>
              </a:gradFill>
            </a:endParaRPr>
          </a:p>
          <a:p>
            <a:pPr>
              <a:lnSpc>
                <a:spcPct val="150000"/>
              </a:lnSpc>
            </a:pPr>
            <a:endParaRPr lang="en-GB" sz="2000" spc="-70" dirty="0">
              <a:gradFill>
                <a:gsLst>
                  <a:gs pos="2917">
                    <a:schemeClr val="bg2"/>
                  </a:gs>
                  <a:gs pos="95000">
                    <a:schemeClr val="bg2"/>
                  </a:gs>
                </a:gsLst>
                <a:lin ang="5400000" scaled="0"/>
              </a:gradFill>
            </a:endParaRPr>
          </a:p>
        </p:txBody>
      </p:sp>
      <p:cxnSp>
        <p:nvCxnSpPr>
          <p:cNvPr id="40" name="Straight Connector 39">
            <a:extLst>
              <a:ext uri="{FF2B5EF4-FFF2-40B4-BE49-F238E27FC236}">
                <a16:creationId xmlns:a16="http://schemas.microsoft.com/office/drawing/2014/main" id="{591B6522-6A5D-4338-ACE6-B821D1AEBD50}"/>
              </a:ext>
            </a:extLst>
          </p:cNvPr>
          <p:cNvCxnSpPr>
            <a:cxnSpLocks/>
          </p:cNvCxnSpPr>
          <p:nvPr/>
        </p:nvCxnSpPr>
        <p:spPr>
          <a:xfrm>
            <a:off x="561473" y="794200"/>
            <a:ext cx="10764253" cy="0"/>
          </a:xfrm>
          <a:prstGeom prst="line">
            <a:avLst/>
          </a:prstGeom>
          <a:ln w="6032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2" name="Title 1">
            <a:extLst>
              <a:ext uri="{FF2B5EF4-FFF2-40B4-BE49-F238E27FC236}">
                <a16:creationId xmlns:a16="http://schemas.microsoft.com/office/drawing/2014/main" id="{343DA094-A837-46B2-A375-606F29D5F426}"/>
              </a:ext>
            </a:extLst>
          </p:cNvPr>
          <p:cNvSpPr>
            <a:spLocks noGrp="1"/>
          </p:cNvSpPr>
          <p:nvPr>
            <p:ph type="title"/>
          </p:nvPr>
        </p:nvSpPr>
        <p:spPr>
          <a:xfrm>
            <a:off x="561472" y="115784"/>
            <a:ext cx="10764253" cy="747897"/>
          </a:xfrm>
        </p:spPr>
        <p:txBody>
          <a:bodyPr/>
          <a:lstStyle/>
          <a:p>
            <a:r>
              <a:rPr lang="en-IN" sz="3900" dirty="0"/>
              <a:t>Demo – Creating a Hub Site</a:t>
            </a:r>
          </a:p>
        </p:txBody>
      </p:sp>
    </p:spTree>
    <p:extLst>
      <p:ext uri="{BB962C8B-B14F-4D97-AF65-F5344CB8AC3E}">
        <p14:creationId xmlns:p14="http://schemas.microsoft.com/office/powerpoint/2010/main" val="12224669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p:cNvSpPr>
            <a:spLocks noGrp="1"/>
          </p:cNvSpPr>
          <p:nvPr>
            <p:ph type="body" sz="quarter" idx="11"/>
          </p:nvPr>
        </p:nvSpPr>
        <p:spPr>
          <a:xfrm>
            <a:off x="3279957" y="1011623"/>
            <a:ext cx="8347505" cy="998214"/>
          </a:xfrm>
        </p:spPr>
        <p:txBody>
          <a:bodyPr/>
          <a:lstStyle/>
          <a:p>
            <a:r>
              <a:rPr lang="en-US" dirty="0"/>
              <a:t>Jenkins NS</a:t>
            </a:r>
          </a:p>
        </p:txBody>
      </p:sp>
      <p:sp>
        <p:nvSpPr>
          <p:cNvPr id="3" name="Marcador de texto 2"/>
          <p:cNvSpPr>
            <a:spLocks noGrp="1"/>
          </p:cNvSpPr>
          <p:nvPr>
            <p:ph type="body" sz="quarter" idx="12"/>
          </p:nvPr>
        </p:nvSpPr>
        <p:spPr/>
        <p:txBody>
          <a:bodyPr/>
          <a:lstStyle/>
          <a:p>
            <a:r>
              <a:rPr lang="en-IN" dirty="0"/>
              <a:t>SharePoint &amp; Office 365 Consultant</a:t>
            </a:r>
            <a:endParaRPr lang="en-US" dirty="0"/>
          </a:p>
        </p:txBody>
      </p:sp>
      <p:sp>
        <p:nvSpPr>
          <p:cNvPr id="4" name="Marcador de texto 3"/>
          <p:cNvSpPr>
            <a:spLocks noGrp="1"/>
          </p:cNvSpPr>
          <p:nvPr>
            <p:ph type="body" sz="quarter" idx="13"/>
          </p:nvPr>
        </p:nvSpPr>
        <p:spPr>
          <a:xfrm>
            <a:off x="3279958" y="2552238"/>
            <a:ext cx="8347504" cy="619385"/>
          </a:xfrm>
        </p:spPr>
        <p:txBody>
          <a:bodyPr/>
          <a:lstStyle/>
          <a:p>
            <a:r>
              <a:rPr lang="en-US" dirty="0"/>
              <a:t>Cognizant</a:t>
            </a:r>
          </a:p>
        </p:txBody>
      </p:sp>
      <p:sp>
        <p:nvSpPr>
          <p:cNvPr id="5" name="Marcador de texto 4"/>
          <p:cNvSpPr>
            <a:spLocks noGrp="1"/>
          </p:cNvSpPr>
          <p:nvPr>
            <p:ph type="body" sz="quarter" idx="14"/>
          </p:nvPr>
        </p:nvSpPr>
        <p:spPr>
          <a:xfrm>
            <a:off x="1301858" y="3468007"/>
            <a:ext cx="8346877" cy="538648"/>
          </a:xfrm>
        </p:spPr>
        <p:txBody>
          <a:bodyPr/>
          <a:lstStyle/>
          <a:p>
            <a:r>
              <a:rPr lang="en-US" dirty="0"/>
              <a:t>http://jenkinsblogs.com/</a:t>
            </a:r>
          </a:p>
        </p:txBody>
      </p:sp>
      <p:sp>
        <p:nvSpPr>
          <p:cNvPr id="6" name="Marcador de texto 5"/>
          <p:cNvSpPr>
            <a:spLocks noGrp="1"/>
          </p:cNvSpPr>
          <p:nvPr>
            <p:ph type="body" sz="quarter" idx="15"/>
          </p:nvPr>
        </p:nvSpPr>
        <p:spPr>
          <a:xfrm>
            <a:off x="1301231" y="4010408"/>
            <a:ext cx="8347504" cy="538648"/>
          </a:xfrm>
        </p:spPr>
        <p:txBody>
          <a:bodyPr/>
          <a:lstStyle/>
          <a:p>
            <a:r>
              <a:rPr lang="en-US" dirty="0"/>
              <a:t>@jenkinsns</a:t>
            </a:r>
          </a:p>
        </p:txBody>
      </p:sp>
      <p:pic>
        <p:nvPicPr>
          <p:cNvPr id="10" name="Picture Placeholder 9">
            <a:extLst>
              <a:ext uri="{FF2B5EF4-FFF2-40B4-BE49-F238E27FC236}">
                <a16:creationId xmlns:a16="http://schemas.microsoft.com/office/drawing/2014/main" id="{20FDA4B8-0685-4190-87D4-FA1CE31007A2}"/>
              </a:ext>
            </a:extLst>
          </p:cNvPr>
          <p:cNvPicPr>
            <a:picLocks noGrp="1" noChangeAspect="1"/>
          </p:cNvPicPr>
          <p:nvPr>
            <p:ph type="pic" sz="quarter" idx="16"/>
          </p:nvPr>
        </p:nvPicPr>
        <p:blipFill>
          <a:blip r:embed="rId3"/>
          <a:srcRect l="37" r="37"/>
          <a:stretch>
            <a:fillRect/>
          </a:stretch>
        </p:blipFill>
        <p:spPr/>
      </p:pic>
      <p:sp>
        <p:nvSpPr>
          <p:cNvPr id="8" name="Marcador de texto 7"/>
          <p:cNvSpPr>
            <a:spLocks noGrp="1"/>
          </p:cNvSpPr>
          <p:nvPr>
            <p:ph type="body" sz="quarter" idx="17"/>
          </p:nvPr>
        </p:nvSpPr>
        <p:spPr>
          <a:xfrm>
            <a:off x="1301231" y="4552809"/>
            <a:ext cx="8347504" cy="1040624"/>
          </a:xfrm>
          <a:solidFill>
            <a:schemeClr val="bg1">
              <a:lumMod val="95000"/>
            </a:schemeClr>
          </a:solidFill>
        </p:spPr>
        <p:txBody>
          <a:bodyPr/>
          <a:lstStyle/>
          <a:p>
            <a:r>
              <a:rPr lang="en-IN" dirty="0"/>
              <a:t>Community speaker and blogger. #SPFx #SharePoint #Office365</a:t>
            </a:r>
          </a:p>
          <a:p>
            <a:r>
              <a:rPr lang="en-US" dirty="0"/>
              <a:t>B</a:t>
            </a:r>
            <a:r>
              <a:rPr lang="en-IN" dirty="0"/>
              <a:t>ased in London, United Kingdom</a:t>
            </a:r>
            <a:endParaRPr lang="en-US" dirty="0"/>
          </a:p>
        </p:txBody>
      </p:sp>
    </p:spTree>
    <p:extLst>
      <p:ext uri="{BB962C8B-B14F-4D97-AF65-F5344CB8AC3E}">
        <p14:creationId xmlns:p14="http://schemas.microsoft.com/office/powerpoint/2010/main" val="20428067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extBox 42">
            <a:extLst>
              <a:ext uri="{FF2B5EF4-FFF2-40B4-BE49-F238E27FC236}">
                <a16:creationId xmlns:a16="http://schemas.microsoft.com/office/drawing/2014/main" id="{B9C9DE32-73B3-46CB-A92C-971A245829E8}"/>
              </a:ext>
            </a:extLst>
          </p:cNvPr>
          <p:cNvSpPr txBox="1"/>
          <p:nvPr/>
        </p:nvSpPr>
        <p:spPr>
          <a:xfrm>
            <a:off x="561472" y="1126219"/>
            <a:ext cx="8742784" cy="1327671"/>
          </a:xfrm>
          <a:prstGeom prst="rect">
            <a:avLst/>
          </a:prstGeom>
          <a:noFill/>
        </p:spPr>
        <p:txBody>
          <a:bodyPr wrap="square" lIns="0" tIns="0" rIns="0" bIns="0" rtlCol="0">
            <a:spAutoFit/>
          </a:bodyPr>
          <a:lstStyle/>
          <a:p>
            <a:pPr marL="342900" indent="-342900">
              <a:lnSpc>
                <a:spcPct val="150000"/>
              </a:lnSpc>
              <a:buFont typeface="Wingdings" panose="05000000000000000000" pitchFamily="2" charset="2"/>
              <a:buChar char="Ø"/>
            </a:pPr>
            <a:r>
              <a:rPr lang="en-US" sz="2000" dirty="0"/>
              <a:t>Click the Cog and then choose ‘Hub site settings’ to change the logo</a:t>
            </a:r>
          </a:p>
          <a:p>
            <a:pPr marL="342900" indent="-342900">
              <a:lnSpc>
                <a:spcPct val="150000"/>
              </a:lnSpc>
              <a:buFont typeface="Wingdings" panose="05000000000000000000" pitchFamily="2" charset="2"/>
              <a:buChar char="Ø"/>
            </a:pPr>
            <a:r>
              <a:rPr lang="en-US" sz="2000" spc="-70" dirty="0">
                <a:gradFill>
                  <a:gsLst>
                    <a:gs pos="2917">
                      <a:schemeClr val="bg2"/>
                    </a:gs>
                    <a:gs pos="95000">
                      <a:schemeClr val="bg2"/>
                    </a:gs>
                  </a:gsLst>
                  <a:lin ang="5400000" scaled="0"/>
                </a:gradFill>
              </a:rPr>
              <a:t>Click the cog and then ‘Change the look’ and select the Theme and customize it.</a:t>
            </a:r>
          </a:p>
          <a:p>
            <a:pPr marL="342900" indent="-342900">
              <a:lnSpc>
                <a:spcPct val="150000"/>
              </a:lnSpc>
              <a:buFont typeface="Wingdings" panose="05000000000000000000" pitchFamily="2" charset="2"/>
              <a:buChar char="Ø"/>
            </a:pPr>
            <a:r>
              <a:rPr lang="en-US" sz="2000" spc="-70" dirty="0">
                <a:gradFill>
                  <a:gsLst>
                    <a:gs pos="2917">
                      <a:schemeClr val="bg2"/>
                    </a:gs>
                    <a:gs pos="95000">
                      <a:schemeClr val="bg2"/>
                    </a:gs>
                  </a:gsLst>
                  <a:lin ang="5400000" scaled="0"/>
                </a:gradFill>
              </a:rPr>
              <a:t>Add the Global Navigation</a:t>
            </a:r>
          </a:p>
        </p:txBody>
      </p:sp>
      <p:cxnSp>
        <p:nvCxnSpPr>
          <p:cNvPr id="40" name="Straight Connector 39">
            <a:extLst>
              <a:ext uri="{FF2B5EF4-FFF2-40B4-BE49-F238E27FC236}">
                <a16:creationId xmlns:a16="http://schemas.microsoft.com/office/drawing/2014/main" id="{591B6522-6A5D-4338-ACE6-B821D1AEBD50}"/>
              </a:ext>
            </a:extLst>
          </p:cNvPr>
          <p:cNvCxnSpPr>
            <a:cxnSpLocks/>
          </p:cNvCxnSpPr>
          <p:nvPr/>
        </p:nvCxnSpPr>
        <p:spPr>
          <a:xfrm>
            <a:off x="561473" y="794200"/>
            <a:ext cx="10764253" cy="0"/>
          </a:xfrm>
          <a:prstGeom prst="line">
            <a:avLst/>
          </a:prstGeom>
          <a:ln w="6032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2" name="Title 1">
            <a:extLst>
              <a:ext uri="{FF2B5EF4-FFF2-40B4-BE49-F238E27FC236}">
                <a16:creationId xmlns:a16="http://schemas.microsoft.com/office/drawing/2014/main" id="{343DA094-A837-46B2-A375-606F29D5F426}"/>
              </a:ext>
            </a:extLst>
          </p:cNvPr>
          <p:cNvSpPr>
            <a:spLocks noGrp="1"/>
          </p:cNvSpPr>
          <p:nvPr>
            <p:ph type="title"/>
          </p:nvPr>
        </p:nvSpPr>
        <p:spPr>
          <a:xfrm>
            <a:off x="561472" y="127214"/>
            <a:ext cx="10764253" cy="747897"/>
          </a:xfrm>
        </p:spPr>
        <p:txBody>
          <a:bodyPr/>
          <a:lstStyle/>
          <a:p>
            <a:r>
              <a:rPr lang="en-IN" sz="3900" dirty="0"/>
              <a:t>Demo – Hub site settings</a:t>
            </a:r>
          </a:p>
        </p:txBody>
      </p:sp>
      <p:pic>
        <p:nvPicPr>
          <p:cNvPr id="3" name="Picture 2">
            <a:extLst>
              <a:ext uri="{FF2B5EF4-FFF2-40B4-BE49-F238E27FC236}">
                <a16:creationId xmlns:a16="http://schemas.microsoft.com/office/drawing/2014/main" id="{0A409D55-800C-41A4-9774-6B6ACC421A11}"/>
              </a:ext>
            </a:extLst>
          </p:cNvPr>
          <p:cNvPicPr>
            <a:picLocks noChangeAspect="1"/>
          </p:cNvPicPr>
          <p:nvPr/>
        </p:nvPicPr>
        <p:blipFill>
          <a:blip r:embed="rId3"/>
          <a:stretch>
            <a:fillRect/>
          </a:stretch>
        </p:blipFill>
        <p:spPr>
          <a:xfrm>
            <a:off x="9650730" y="1126219"/>
            <a:ext cx="2286000" cy="4495800"/>
          </a:xfrm>
          <a:prstGeom prst="rect">
            <a:avLst/>
          </a:prstGeom>
          <a:effectLst>
            <a:outerShdw blurRad="63500" sx="102000" sy="102000" algn="ctr" rotWithShape="0">
              <a:prstClr val="black">
                <a:alpha val="40000"/>
              </a:prstClr>
            </a:outerShdw>
          </a:effectLst>
        </p:spPr>
      </p:pic>
      <p:pic>
        <p:nvPicPr>
          <p:cNvPr id="6" name="Picture 5">
            <a:extLst>
              <a:ext uri="{FF2B5EF4-FFF2-40B4-BE49-F238E27FC236}">
                <a16:creationId xmlns:a16="http://schemas.microsoft.com/office/drawing/2014/main" id="{D373EEE1-9B69-4840-9058-98C78F6A423F}"/>
              </a:ext>
            </a:extLst>
          </p:cNvPr>
          <p:cNvPicPr>
            <a:picLocks noChangeAspect="1"/>
          </p:cNvPicPr>
          <p:nvPr/>
        </p:nvPicPr>
        <p:blipFill>
          <a:blip r:embed="rId4"/>
          <a:stretch>
            <a:fillRect/>
          </a:stretch>
        </p:blipFill>
        <p:spPr>
          <a:xfrm>
            <a:off x="581025" y="3739284"/>
            <a:ext cx="8277225" cy="723900"/>
          </a:xfrm>
          <a:prstGeom prst="rect">
            <a:avLst/>
          </a:prstGeom>
        </p:spPr>
      </p:pic>
    </p:spTree>
    <p:extLst>
      <p:ext uri="{BB962C8B-B14F-4D97-AF65-F5344CB8AC3E}">
        <p14:creationId xmlns:p14="http://schemas.microsoft.com/office/powerpoint/2010/main" val="18444844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extBox 42">
            <a:extLst>
              <a:ext uri="{FF2B5EF4-FFF2-40B4-BE49-F238E27FC236}">
                <a16:creationId xmlns:a16="http://schemas.microsoft.com/office/drawing/2014/main" id="{B9C9DE32-73B3-46CB-A92C-971A245829E8}"/>
              </a:ext>
            </a:extLst>
          </p:cNvPr>
          <p:cNvSpPr txBox="1"/>
          <p:nvPr/>
        </p:nvSpPr>
        <p:spPr>
          <a:xfrm>
            <a:off x="561472" y="1126219"/>
            <a:ext cx="8296778" cy="5482655"/>
          </a:xfrm>
          <a:prstGeom prst="rect">
            <a:avLst/>
          </a:prstGeom>
          <a:noFill/>
        </p:spPr>
        <p:txBody>
          <a:bodyPr wrap="square" lIns="0" tIns="0" rIns="0" bIns="0" rtlCol="0">
            <a:spAutoFit/>
          </a:bodyPr>
          <a:lstStyle/>
          <a:p>
            <a:pPr>
              <a:lnSpc>
                <a:spcPct val="150000"/>
              </a:lnSpc>
            </a:pPr>
            <a:r>
              <a:rPr lang="en-US" sz="2000" spc="-70" dirty="0">
                <a:gradFill>
                  <a:gsLst>
                    <a:gs pos="2917">
                      <a:schemeClr val="bg2"/>
                    </a:gs>
                    <a:gs pos="95000">
                      <a:schemeClr val="bg2"/>
                    </a:gs>
                  </a:gsLst>
                  <a:lin ang="5400000" scaled="0"/>
                </a:gradFill>
              </a:rPr>
              <a:t>Step 1: Create a Communication or Team Site</a:t>
            </a:r>
          </a:p>
          <a:p>
            <a:pPr>
              <a:lnSpc>
                <a:spcPct val="150000"/>
              </a:lnSpc>
            </a:pPr>
            <a:r>
              <a:rPr lang="en-US" sz="2000" spc="-70" dirty="0">
                <a:gradFill>
                  <a:gsLst>
                    <a:gs pos="2917">
                      <a:schemeClr val="bg2"/>
                    </a:gs>
                    <a:gs pos="95000">
                      <a:schemeClr val="bg2"/>
                    </a:gs>
                  </a:gsLst>
                  <a:lin ang="5400000" scaled="0"/>
                </a:gradFill>
              </a:rPr>
              <a:t>Step 2: Click the cog and the select ‘Site information’</a:t>
            </a:r>
          </a:p>
          <a:p>
            <a:pPr>
              <a:lnSpc>
                <a:spcPct val="150000"/>
              </a:lnSpc>
            </a:pPr>
            <a:r>
              <a:rPr lang="en-US" sz="2000" spc="-70" dirty="0">
                <a:gradFill>
                  <a:gsLst>
                    <a:gs pos="2917">
                      <a:schemeClr val="bg2"/>
                    </a:gs>
                    <a:gs pos="95000">
                      <a:schemeClr val="bg2"/>
                    </a:gs>
                  </a:gsLst>
                  <a:lin ang="5400000" scaled="0"/>
                </a:gradFill>
              </a:rPr>
              <a:t>Step 3: Select the Hub Site to associate with.</a:t>
            </a:r>
          </a:p>
          <a:p>
            <a:pPr>
              <a:lnSpc>
                <a:spcPct val="150000"/>
              </a:lnSpc>
            </a:pPr>
            <a:endParaRPr lang="en-US" sz="2000" spc="-70" dirty="0">
              <a:gradFill>
                <a:gsLst>
                  <a:gs pos="2917">
                    <a:schemeClr val="bg2"/>
                  </a:gs>
                  <a:gs pos="95000">
                    <a:schemeClr val="bg2"/>
                  </a:gs>
                </a:gsLst>
                <a:lin ang="5400000" scaled="0"/>
              </a:gradFill>
            </a:endParaRPr>
          </a:p>
          <a:p>
            <a:pPr>
              <a:lnSpc>
                <a:spcPct val="150000"/>
              </a:lnSpc>
            </a:pPr>
            <a:r>
              <a:rPr lang="en-US" sz="2000" spc="-70" dirty="0">
                <a:gradFill>
                  <a:gsLst>
                    <a:gs pos="2917">
                      <a:schemeClr val="bg2"/>
                    </a:gs>
                    <a:gs pos="95000">
                      <a:schemeClr val="bg2"/>
                    </a:gs>
                  </a:gsLst>
                  <a:lin ang="5400000" scaled="0"/>
                </a:gradFill>
              </a:rPr>
              <a:t>Using </a:t>
            </a:r>
            <a:r>
              <a:rPr lang="en-US" sz="2000" spc="-70" dirty="0" err="1">
                <a:gradFill>
                  <a:gsLst>
                    <a:gs pos="2917">
                      <a:schemeClr val="bg2"/>
                    </a:gs>
                    <a:gs pos="95000">
                      <a:schemeClr val="bg2"/>
                    </a:gs>
                  </a:gsLst>
                  <a:lin ang="5400000" scaled="0"/>
                </a:gradFill>
              </a:rPr>
              <a:t>Powershell</a:t>
            </a:r>
            <a:endParaRPr lang="en-US" sz="2000" spc="-70" dirty="0">
              <a:gradFill>
                <a:gsLst>
                  <a:gs pos="2917">
                    <a:schemeClr val="bg2"/>
                  </a:gs>
                  <a:gs pos="95000">
                    <a:schemeClr val="bg2"/>
                  </a:gs>
                </a:gsLst>
                <a:lin ang="5400000" scaled="0"/>
              </a:gradFill>
            </a:endParaRPr>
          </a:p>
          <a:p>
            <a:pPr>
              <a:lnSpc>
                <a:spcPct val="150000"/>
              </a:lnSpc>
            </a:pPr>
            <a:r>
              <a:rPr lang="en-US" sz="2000" spc="-70" dirty="0">
                <a:gradFill>
                  <a:gsLst>
                    <a:gs pos="2917">
                      <a:schemeClr val="bg2"/>
                    </a:gs>
                    <a:gs pos="95000">
                      <a:schemeClr val="bg2"/>
                    </a:gs>
                  </a:gsLst>
                  <a:lin ang="5400000" scaled="0"/>
                </a:gradFill>
              </a:rPr>
              <a:t>Step 1: Connect the Admin site </a:t>
            </a:r>
          </a:p>
          <a:p>
            <a:pPr>
              <a:lnSpc>
                <a:spcPct val="150000"/>
              </a:lnSpc>
            </a:pPr>
            <a:r>
              <a:rPr lang="en-US" sz="2000" spc="-70" dirty="0">
                <a:solidFill>
                  <a:schemeClr val="accent2">
                    <a:lumMod val="75000"/>
                  </a:schemeClr>
                </a:solidFill>
              </a:rPr>
              <a:t>PS C:\Windows\system32&gt; </a:t>
            </a:r>
            <a:r>
              <a:rPr lang="en-US" sz="2000" spc="-70" dirty="0">
                <a:solidFill>
                  <a:srgbClr val="00B050"/>
                </a:solidFill>
              </a:rPr>
              <a:t>connect-</a:t>
            </a:r>
            <a:r>
              <a:rPr lang="en-US" sz="2000" spc="-70" dirty="0" err="1">
                <a:solidFill>
                  <a:srgbClr val="00B050"/>
                </a:solidFill>
              </a:rPr>
              <a:t>SPOService</a:t>
            </a:r>
            <a:r>
              <a:rPr lang="en-US" sz="2000" spc="-70" dirty="0">
                <a:solidFill>
                  <a:srgbClr val="00B050"/>
                </a:solidFill>
              </a:rPr>
              <a:t> -</a:t>
            </a:r>
            <a:r>
              <a:rPr lang="en-US" sz="2000" spc="-70" dirty="0" err="1">
                <a:solidFill>
                  <a:srgbClr val="00B050"/>
                </a:solidFill>
              </a:rPr>
              <a:t>Url</a:t>
            </a:r>
            <a:r>
              <a:rPr lang="en-US" sz="2000" spc="-70" dirty="0">
                <a:solidFill>
                  <a:srgbClr val="00B050"/>
                </a:solidFill>
              </a:rPr>
              <a:t> </a:t>
            </a:r>
          </a:p>
          <a:p>
            <a:pPr>
              <a:lnSpc>
                <a:spcPct val="150000"/>
              </a:lnSpc>
            </a:pPr>
            <a:r>
              <a:rPr lang="en-US" sz="2000" spc="-70" dirty="0">
                <a:solidFill>
                  <a:srgbClr val="00B050"/>
                </a:solidFill>
                <a:hlinkClick r:id="rId3"/>
              </a:rPr>
              <a:t>https://tenant-admin.sharepoint.com</a:t>
            </a:r>
            <a:endParaRPr lang="en-US" sz="2000" spc="-70" dirty="0">
              <a:gradFill>
                <a:gsLst>
                  <a:gs pos="2917">
                    <a:schemeClr val="bg2"/>
                  </a:gs>
                  <a:gs pos="95000">
                    <a:schemeClr val="bg2"/>
                  </a:gs>
                </a:gsLst>
                <a:lin ang="5400000" scaled="0"/>
              </a:gradFill>
            </a:endParaRPr>
          </a:p>
          <a:p>
            <a:pPr>
              <a:lnSpc>
                <a:spcPct val="150000"/>
              </a:lnSpc>
            </a:pPr>
            <a:r>
              <a:rPr lang="en-US" sz="2000" spc="-70" dirty="0">
                <a:gradFill>
                  <a:gsLst>
                    <a:gs pos="2917">
                      <a:schemeClr val="bg2"/>
                    </a:gs>
                    <a:gs pos="95000">
                      <a:schemeClr val="bg2"/>
                    </a:gs>
                  </a:gsLst>
                  <a:lin ang="5400000" scaled="0"/>
                </a:gradFill>
              </a:rPr>
              <a:t>Step 2: Associate the site with Hub</a:t>
            </a:r>
          </a:p>
          <a:p>
            <a:pPr>
              <a:lnSpc>
                <a:spcPct val="150000"/>
              </a:lnSpc>
            </a:pPr>
            <a:r>
              <a:rPr lang="en-US" sz="2000" spc="-70" dirty="0">
                <a:solidFill>
                  <a:schemeClr val="accent2">
                    <a:lumMod val="75000"/>
                  </a:schemeClr>
                </a:solidFill>
              </a:rPr>
              <a:t>PS C:\Windows\system32&gt; </a:t>
            </a:r>
            <a:r>
              <a:rPr lang="en-US" sz="2000" spc="-70" dirty="0">
                <a:solidFill>
                  <a:srgbClr val="00B050"/>
                </a:solidFill>
              </a:rPr>
              <a:t>Add-</a:t>
            </a:r>
            <a:r>
              <a:rPr lang="en-US" sz="2000" spc="-70" dirty="0" err="1">
                <a:solidFill>
                  <a:srgbClr val="00B050"/>
                </a:solidFill>
              </a:rPr>
              <a:t>SPOHubSiteAssociation</a:t>
            </a:r>
            <a:r>
              <a:rPr lang="en-US" sz="2000" spc="-70" dirty="0">
                <a:solidFill>
                  <a:srgbClr val="00B050"/>
                </a:solidFill>
              </a:rPr>
              <a:t> </a:t>
            </a:r>
            <a:r>
              <a:rPr lang="en-US" sz="2000" spc="-70" dirty="0">
                <a:solidFill>
                  <a:srgbClr val="00B050"/>
                </a:solidFill>
                <a:hlinkClick r:id="rId4"/>
              </a:rPr>
              <a:t>https://tenant.sharepoint.com/sites/projects</a:t>
            </a:r>
            <a:r>
              <a:rPr lang="en-US" sz="2000" spc="-70" dirty="0">
                <a:solidFill>
                  <a:srgbClr val="00B050"/>
                </a:solidFill>
              </a:rPr>
              <a:t> -</a:t>
            </a:r>
            <a:r>
              <a:rPr lang="en-US" sz="2000" spc="-70" dirty="0" err="1">
                <a:solidFill>
                  <a:srgbClr val="00B050"/>
                </a:solidFill>
              </a:rPr>
              <a:t>HubSite</a:t>
            </a:r>
            <a:r>
              <a:rPr lang="en-US" sz="2000" spc="-70" dirty="0">
                <a:solidFill>
                  <a:srgbClr val="00B050"/>
                </a:solidFill>
              </a:rPr>
              <a:t> </a:t>
            </a:r>
            <a:r>
              <a:rPr lang="en-US" sz="2000" spc="-70" dirty="0">
                <a:solidFill>
                  <a:srgbClr val="00B050"/>
                </a:solidFill>
                <a:hlinkClick r:id="rId5"/>
              </a:rPr>
              <a:t>https://tenant.sharepoint.com/sites/hubsite</a:t>
            </a:r>
            <a:r>
              <a:rPr lang="en-US" sz="2000" spc="-70" dirty="0">
                <a:solidFill>
                  <a:srgbClr val="00B050"/>
                </a:solidFill>
              </a:rPr>
              <a:t> </a:t>
            </a:r>
          </a:p>
        </p:txBody>
      </p:sp>
      <p:cxnSp>
        <p:nvCxnSpPr>
          <p:cNvPr id="40" name="Straight Connector 39">
            <a:extLst>
              <a:ext uri="{FF2B5EF4-FFF2-40B4-BE49-F238E27FC236}">
                <a16:creationId xmlns:a16="http://schemas.microsoft.com/office/drawing/2014/main" id="{591B6522-6A5D-4338-ACE6-B821D1AEBD50}"/>
              </a:ext>
            </a:extLst>
          </p:cNvPr>
          <p:cNvCxnSpPr>
            <a:cxnSpLocks/>
          </p:cNvCxnSpPr>
          <p:nvPr/>
        </p:nvCxnSpPr>
        <p:spPr>
          <a:xfrm>
            <a:off x="561473" y="794200"/>
            <a:ext cx="10764253" cy="0"/>
          </a:xfrm>
          <a:prstGeom prst="line">
            <a:avLst/>
          </a:prstGeom>
          <a:ln w="6032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2" name="Title 1">
            <a:extLst>
              <a:ext uri="{FF2B5EF4-FFF2-40B4-BE49-F238E27FC236}">
                <a16:creationId xmlns:a16="http://schemas.microsoft.com/office/drawing/2014/main" id="{343DA094-A837-46B2-A375-606F29D5F426}"/>
              </a:ext>
            </a:extLst>
          </p:cNvPr>
          <p:cNvSpPr>
            <a:spLocks noGrp="1"/>
          </p:cNvSpPr>
          <p:nvPr>
            <p:ph type="title"/>
          </p:nvPr>
        </p:nvSpPr>
        <p:spPr>
          <a:xfrm>
            <a:off x="561472" y="127214"/>
            <a:ext cx="10764253" cy="747897"/>
          </a:xfrm>
        </p:spPr>
        <p:txBody>
          <a:bodyPr/>
          <a:lstStyle/>
          <a:p>
            <a:r>
              <a:rPr lang="en-IN" sz="3900" dirty="0"/>
              <a:t>Demo – Associate sites with Hub sites</a:t>
            </a:r>
          </a:p>
        </p:txBody>
      </p:sp>
      <p:pic>
        <p:nvPicPr>
          <p:cNvPr id="4" name="Picture 3">
            <a:extLst>
              <a:ext uri="{FF2B5EF4-FFF2-40B4-BE49-F238E27FC236}">
                <a16:creationId xmlns:a16="http://schemas.microsoft.com/office/drawing/2014/main" id="{C2D8052B-8811-4EB8-B18D-6542738ACFFC}"/>
              </a:ext>
            </a:extLst>
          </p:cNvPr>
          <p:cNvPicPr>
            <a:picLocks noChangeAspect="1"/>
          </p:cNvPicPr>
          <p:nvPr/>
        </p:nvPicPr>
        <p:blipFill>
          <a:blip r:embed="rId6"/>
          <a:stretch>
            <a:fillRect/>
          </a:stretch>
        </p:blipFill>
        <p:spPr>
          <a:xfrm>
            <a:off x="6791828" y="1043940"/>
            <a:ext cx="2324100" cy="4495800"/>
          </a:xfrm>
          <a:prstGeom prst="rect">
            <a:avLst/>
          </a:prstGeom>
          <a:effectLst>
            <a:outerShdw blurRad="63500" sx="102000" sy="102000" algn="ctr" rotWithShape="0">
              <a:prstClr val="black">
                <a:alpha val="40000"/>
              </a:prstClr>
            </a:outerShdw>
          </a:effectLst>
        </p:spPr>
      </p:pic>
      <p:pic>
        <p:nvPicPr>
          <p:cNvPr id="6" name="Picture 5">
            <a:extLst>
              <a:ext uri="{FF2B5EF4-FFF2-40B4-BE49-F238E27FC236}">
                <a16:creationId xmlns:a16="http://schemas.microsoft.com/office/drawing/2014/main" id="{FA2218AA-3C94-4D0A-BC34-CCDD6C96F05B}"/>
              </a:ext>
            </a:extLst>
          </p:cNvPr>
          <p:cNvPicPr>
            <a:picLocks noChangeAspect="1"/>
          </p:cNvPicPr>
          <p:nvPr/>
        </p:nvPicPr>
        <p:blipFill>
          <a:blip r:embed="rId7"/>
          <a:stretch>
            <a:fillRect/>
          </a:stretch>
        </p:blipFill>
        <p:spPr>
          <a:xfrm>
            <a:off x="9325893" y="166252"/>
            <a:ext cx="2606361" cy="6543298"/>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2034415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extBox 42">
            <a:extLst>
              <a:ext uri="{FF2B5EF4-FFF2-40B4-BE49-F238E27FC236}">
                <a16:creationId xmlns:a16="http://schemas.microsoft.com/office/drawing/2014/main" id="{B9C9DE32-73B3-46CB-A92C-971A245829E8}"/>
              </a:ext>
            </a:extLst>
          </p:cNvPr>
          <p:cNvSpPr txBox="1"/>
          <p:nvPr/>
        </p:nvSpPr>
        <p:spPr>
          <a:xfrm>
            <a:off x="561472" y="1233097"/>
            <a:ext cx="7523749" cy="866006"/>
          </a:xfrm>
          <a:prstGeom prst="rect">
            <a:avLst/>
          </a:prstGeom>
          <a:noFill/>
        </p:spPr>
        <p:txBody>
          <a:bodyPr wrap="square" lIns="0" tIns="0" rIns="0" bIns="0" rtlCol="0">
            <a:spAutoFit/>
          </a:bodyPr>
          <a:lstStyle/>
          <a:p>
            <a:pPr marL="342900" indent="-342900">
              <a:lnSpc>
                <a:spcPct val="150000"/>
              </a:lnSpc>
              <a:buFont typeface="Wingdings" panose="05000000000000000000" pitchFamily="2" charset="2"/>
              <a:buChar char="Ø"/>
            </a:pPr>
            <a:r>
              <a:rPr lang="en-US" sz="2000" spc="-70" dirty="0">
                <a:gradFill>
                  <a:gsLst>
                    <a:gs pos="2917">
                      <a:schemeClr val="bg2"/>
                    </a:gs>
                    <a:gs pos="95000">
                      <a:schemeClr val="bg2"/>
                    </a:gs>
                  </a:gsLst>
                  <a:lin ang="5400000" scaled="0"/>
                </a:gradFill>
              </a:rPr>
              <a:t>SP Hub Site Navigation Supports responsive view</a:t>
            </a:r>
          </a:p>
          <a:p>
            <a:pPr marL="342900" indent="-342900">
              <a:lnSpc>
                <a:spcPct val="150000"/>
              </a:lnSpc>
              <a:buFont typeface="Wingdings" panose="05000000000000000000" pitchFamily="2" charset="2"/>
              <a:buChar char="Ø"/>
            </a:pPr>
            <a:r>
              <a:rPr lang="en-US" sz="2000" spc="-70" dirty="0">
                <a:gradFill>
                  <a:gsLst>
                    <a:gs pos="2917">
                      <a:schemeClr val="bg2"/>
                    </a:gs>
                    <a:gs pos="95000">
                      <a:schemeClr val="bg2"/>
                    </a:gs>
                  </a:gsLst>
                  <a:lin ang="5400000" scaled="0"/>
                </a:gradFill>
              </a:rPr>
              <a:t>Good mobile support on iOS and Android</a:t>
            </a:r>
          </a:p>
        </p:txBody>
      </p:sp>
      <p:cxnSp>
        <p:nvCxnSpPr>
          <p:cNvPr id="40" name="Straight Connector 39">
            <a:extLst>
              <a:ext uri="{FF2B5EF4-FFF2-40B4-BE49-F238E27FC236}">
                <a16:creationId xmlns:a16="http://schemas.microsoft.com/office/drawing/2014/main" id="{591B6522-6A5D-4338-ACE6-B821D1AEBD50}"/>
              </a:ext>
            </a:extLst>
          </p:cNvPr>
          <p:cNvCxnSpPr>
            <a:cxnSpLocks/>
          </p:cNvCxnSpPr>
          <p:nvPr/>
        </p:nvCxnSpPr>
        <p:spPr>
          <a:xfrm>
            <a:off x="561473" y="794200"/>
            <a:ext cx="10764253" cy="0"/>
          </a:xfrm>
          <a:prstGeom prst="line">
            <a:avLst/>
          </a:prstGeom>
          <a:ln w="6032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2" name="Title 1">
            <a:extLst>
              <a:ext uri="{FF2B5EF4-FFF2-40B4-BE49-F238E27FC236}">
                <a16:creationId xmlns:a16="http://schemas.microsoft.com/office/drawing/2014/main" id="{343DA094-A837-46B2-A375-606F29D5F426}"/>
              </a:ext>
            </a:extLst>
          </p:cNvPr>
          <p:cNvSpPr>
            <a:spLocks noGrp="1"/>
          </p:cNvSpPr>
          <p:nvPr>
            <p:ph type="title"/>
          </p:nvPr>
        </p:nvSpPr>
        <p:spPr>
          <a:xfrm>
            <a:off x="561472" y="115784"/>
            <a:ext cx="10764253" cy="747897"/>
          </a:xfrm>
        </p:spPr>
        <p:txBody>
          <a:bodyPr/>
          <a:lstStyle/>
          <a:p>
            <a:r>
              <a:rPr lang="en-GB" sz="3900" dirty="0"/>
              <a:t>Mobile Support</a:t>
            </a:r>
            <a:endParaRPr lang="en-IN" sz="3900" dirty="0"/>
          </a:p>
        </p:txBody>
      </p:sp>
      <p:pic>
        <p:nvPicPr>
          <p:cNvPr id="3" name="Picture 2">
            <a:extLst>
              <a:ext uri="{FF2B5EF4-FFF2-40B4-BE49-F238E27FC236}">
                <a16:creationId xmlns:a16="http://schemas.microsoft.com/office/drawing/2014/main" id="{23D27AEC-C4F6-42F6-A92A-D07CF4314C2E}"/>
              </a:ext>
            </a:extLst>
          </p:cNvPr>
          <p:cNvPicPr>
            <a:picLocks noChangeAspect="1"/>
          </p:cNvPicPr>
          <p:nvPr/>
        </p:nvPicPr>
        <p:blipFill>
          <a:blip r:embed="rId3"/>
          <a:stretch>
            <a:fillRect/>
          </a:stretch>
        </p:blipFill>
        <p:spPr>
          <a:xfrm>
            <a:off x="7497015" y="35623"/>
            <a:ext cx="4323165" cy="6858000"/>
          </a:xfrm>
          <a:prstGeom prst="rect">
            <a:avLst/>
          </a:prstGeom>
        </p:spPr>
      </p:pic>
    </p:spTree>
    <p:extLst>
      <p:ext uri="{BB962C8B-B14F-4D97-AF65-F5344CB8AC3E}">
        <p14:creationId xmlns:p14="http://schemas.microsoft.com/office/powerpoint/2010/main" val="32741586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extBox 42">
            <a:extLst>
              <a:ext uri="{FF2B5EF4-FFF2-40B4-BE49-F238E27FC236}">
                <a16:creationId xmlns:a16="http://schemas.microsoft.com/office/drawing/2014/main" id="{B9C9DE32-73B3-46CB-A92C-971A245829E8}"/>
              </a:ext>
            </a:extLst>
          </p:cNvPr>
          <p:cNvSpPr txBox="1"/>
          <p:nvPr/>
        </p:nvSpPr>
        <p:spPr>
          <a:xfrm>
            <a:off x="561472" y="948090"/>
            <a:ext cx="10764253" cy="4755469"/>
          </a:xfrm>
          <a:prstGeom prst="rect">
            <a:avLst/>
          </a:prstGeom>
          <a:noFill/>
        </p:spPr>
        <p:txBody>
          <a:bodyPr wrap="square" lIns="0" tIns="0" rIns="0" bIns="0" rtlCol="0">
            <a:spAutoFit/>
          </a:bodyPr>
          <a:lstStyle/>
          <a:p>
            <a:pPr marL="342900" indent="-342900">
              <a:lnSpc>
                <a:spcPct val="150000"/>
              </a:lnSpc>
              <a:buFont typeface="Wingdings" panose="05000000000000000000" pitchFamily="2" charset="2"/>
              <a:buChar char="Ø"/>
            </a:pPr>
            <a:r>
              <a:rPr lang="en-US" sz="1600" b="1" spc="-70" dirty="0">
                <a:gradFill>
                  <a:gsLst>
                    <a:gs pos="2917">
                      <a:schemeClr val="bg2"/>
                    </a:gs>
                    <a:gs pos="95000">
                      <a:schemeClr val="bg2"/>
                    </a:gs>
                  </a:gsLst>
                  <a:lin ang="5400000" scaled="0"/>
                </a:gradFill>
              </a:rPr>
              <a:t>Hub site news web part update</a:t>
            </a:r>
          </a:p>
          <a:p>
            <a:pPr lvl="1">
              <a:lnSpc>
                <a:spcPct val="150000"/>
              </a:lnSpc>
            </a:pPr>
            <a:r>
              <a:rPr lang="en-US" sz="1600" spc="-70" dirty="0">
                <a:gradFill>
                  <a:gsLst>
                    <a:gs pos="2917">
                      <a:schemeClr val="bg2"/>
                    </a:gs>
                    <a:gs pos="95000">
                      <a:schemeClr val="bg2"/>
                    </a:gs>
                  </a:gsLst>
                  <a:lin ang="5400000" scaled="0"/>
                </a:gradFill>
              </a:rPr>
              <a:t>The unique ‘hub layout’ in the news web part for SharePoint hub sites will provide additional capabilities like pinning news articles, a new compact layout, and carousel support.</a:t>
            </a:r>
          </a:p>
          <a:p>
            <a:pPr marL="457200" indent="-457200">
              <a:lnSpc>
                <a:spcPct val="150000"/>
              </a:lnSpc>
              <a:buFont typeface="Wingdings" panose="05000000000000000000" pitchFamily="2" charset="2"/>
              <a:buChar char="Ø"/>
            </a:pPr>
            <a:r>
              <a:rPr lang="en-US" sz="1600" b="1" spc="-70" dirty="0">
                <a:gradFill>
                  <a:gsLst>
                    <a:gs pos="2917">
                      <a:schemeClr val="bg2"/>
                    </a:gs>
                    <a:gs pos="95000">
                      <a:schemeClr val="bg2"/>
                    </a:gs>
                  </a:gsLst>
                  <a:lin ang="5400000" scaled="0"/>
                </a:gradFill>
              </a:rPr>
              <a:t>Add rich colors to the hub site header </a:t>
            </a:r>
          </a:p>
          <a:p>
            <a:pPr lvl="1">
              <a:lnSpc>
                <a:spcPct val="150000"/>
              </a:lnSpc>
            </a:pPr>
            <a:r>
              <a:rPr lang="en-US" sz="1600" spc="-70" dirty="0">
                <a:gradFill>
                  <a:gsLst>
                    <a:gs pos="2917">
                      <a:schemeClr val="bg2"/>
                    </a:gs>
                    <a:gs pos="95000">
                      <a:schemeClr val="bg2"/>
                    </a:gs>
                  </a:gsLst>
                  <a:lin ang="5400000" scaled="0"/>
                </a:gradFill>
              </a:rPr>
              <a:t>You will now have choices beyond the color white. It’ll be easier and more flexible to adhere to your preferred company theme and brand colors across more aspects of the sites and pages.</a:t>
            </a:r>
          </a:p>
          <a:p>
            <a:pPr marL="342900" indent="-342900">
              <a:lnSpc>
                <a:spcPct val="150000"/>
              </a:lnSpc>
              <a:buFont typeface="Wingdings" panose="05000000000000000000" pitchFamily="2" charset="2"/>
              <a:buChar char="Ø"/>
            </a:pPr>
            <a:r>
              <a:rPr lang="en-US" sz="1600" b="1" spc="-70" dirty="0">
                <a:gradFill>
                  <a:gsLst>
                    <a:gs pos="2917">
                      <a:schemeClr val="bg2"/>
                    </a:gs>
                    <a:gs pos="95000">
                      <a:schemeClr val="bg2"/>
                    </a:gs>
                  </a:gsLst>
                  <a:lin ang="5400000" scaled="0"/>
                </a:gradFill>
              </a:rPr>
              <a:t>Approvals for hub site association</a:t>
            </a:r>
          </a:p>
          <a:p>
            <a:pPr lvl="1">
              <a:lnSpc>
                <a:spcPct val="150000"/>
              </a:lnSpc>
            </a:pPr>
            <a:r>
              <a:rPr lang="en-US" sz="1600" spc="-70" dirty="0">
                <a:gradFill>
                  <a:gsLst>
                    <a:gs pos="2917">
                      <a:schemeClr val="bg2"/>
                    </a:gs>
                    <a:gs pos="95000">
                      <a:schemeClr val="bg2"/>
                    </a:gs>
                  </a:gsLst>
                  <a:lin ang="5400000" scaled="0"/>
                </a:gradFill>
              </a:rPr>
              <a:t>A flexible approval process further empowers hub site owners and site owners to make requests and programmatically adapt to changes within their growing, dynamic intranet.</a:t>
            </a:r>
          </a:p>
          <a:p>
            <a:pPr marL="285750" indent="-285750">
              <a:lnSpc>
                <a:spcPct val="150000"/>
              </a:lnSpc>
              <a:buFont typeface="Wingdings" panose="05000000000000000000" pitchFamily="2" charset="2"/>
              <a:buChar char="Ø"/>
            </a:pPr>
            <a:r>
              <a:rPr lang="en-US" sz="1600" b="1" spc="-70" dirty="0">
                <a:gradFill>
                  <a:gsLst>
                    <a:gs pos="2917">
                      <a:schemeClr val="bg2"/>
                    </a:gs>
                    <a:gs pos="95000">
                      <a:schemeClr val="bg2"/>
                    </a:gs>
                  </a:gsLst>
                  <a:lin ang="5400000" scaled="0"/>
                </a:gradFill>
              </a:rPr>
              <a:t>Site scripting during hub site association</a:t>
            </a:r>
          </a:p>
          <a:p>
            <a:pPr lvl="1">
              <a:lnSpc>
                <a:spcPct val="150000"/>
              </a:lnSpc>
            </a:pPr>
            <a:r>
              <a:rPr lang="en-US" sz="1600" spc="-70" dirty="0">
                <a:gradFill>
                  <a:gsLst>
                    <a:gs pos="2917">
                      <a:schemeClr val="bg2"/>
                    </a:gs>
                    <a:gs pos="95000">
                      <a:schemeClr val="bg2"/>
                    </a:gs>
                  </a:gsLst>
                  <a:lin ang="5400000" scaled="0"/>
                </a:gradFill>
              </a:rPr>
              <a:t>Once a site gets associated to a hub site, it not only inherits the theme of the hub site, it can now be further configured using powerful site scripting methods to enforce permissions, shared metadata, preferred content management, brand elements and policies.</a:t>
            </a:r>
          </a:p>
        </p:txBody>
      </p:sp>
      <p:cxnSp>
        <p:nvCxnSpPr>
          <p:cNvPr id="40" name="Straight Connector 39">
            <a:extLst>
              <a:ext uri="{FF2B5EF4-FFF2-40B4-BE49-F238E27FC236}">
                <a16:creationId xmlns:a16="http://schemas.microsoft.com/office/drawing/2014/main" id="{591B6522-6A5D-4338-ACE6-B821D1AEBD50}"/>
              </a:ext>
            </a:extLst>
          </p:cNvPr>
          <p:cNvCxnSpPr>
            <a:cxnSpLocks/>
          </p:cNvCxnSpPr>
          <p:nvPr/>
        </p:nvCxnSpPr>
        <p:spPr>
          <a:xfrm>
            <a:off x="561473" y="794200"/>
            <a:ext cx="10764253" cy="0"/>
          </a:xfrm>
          <a:prstGeom prst="line">
            <a:avLst/>
          </a:prstGeom>
          <a:ln w="6032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2" name="Title 1">
            <a:extLst>
              <a:ext uri="{FF2B5EF4-FFF2-40B4-BE49-F238E27FC236}">
                <a16:creationId xmlns:a16="http://schemas.microsoft.com/office/drawing/2014/main" id="{343DA094-A837-46B2-A375-606F29D5F426}"/>
              </a:ext>
            </a:extLst>
          </p:cNvPr>
          <p:cNvSpPr>
            <a:spLocks noGrp="1"/>
          </p:cNvSpPr>
          <p:nvPr>
            <p:ph type="title"/>
          </p:nvPr>
        </p:nvSpPr>
        <p:spPr>
          <a:xfrm>
            <a:off x="561472" y="115784"/>
            <a:ext cx="10764253" cy="747897"/>
          </a:xfrm>
        </p:spPr>
        <p:txBody>
          <a:bodyPr/>
          <a:lstStyle/>
          <a:p>
            <a:r>
              <a:rPr lang="en-GB" sz="3900" dirty="0"/>
              <a:t>SharePoint Conference 2018 Updates</a:t>
            </a:r>
            <a:endParaRPr lang="en-IN" sz="3900" dirty="0"/>
          </a:p>
        </p:txBody>
      </p:sp>
    </p:spTree>
    <p:extLst>
      <p:ext uri="{BB962C8B-B14F-4D97-AF65-F5344CB8AC3E}">
        <p14:creationId xmlns:p14="http://schemas.microsoft.com/office/powerpoint/2010/main" val="27615524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extBox 42">
            <a:extLst>
              <a:ext uri="{FF2B5EF4-FFF2-40B4-BE49-F238E27FC236}">
                <a16:creationId xmlns:a16="http://schemas.microsoft.com/office/drawing/2014/main" id="{B9C9DE32-73B3-46CB-A92C-971A245829E8}"/>
              </a:ext>
            </a:extLst>
          </p:cNvPr>
          <p:cNvSpPr txBox="1"/>
          <p:nvPr/>
        </p:nvSpPr>
        <p:spPr>
          <a:xfrm>
            <a:off x="561472" y="863681"/>
            <a:ext cx="10935310" cy="3687869"/>
          </a:xfrm>
          <a:prstGeom prst="rect">
            <a:avLst/>
          </a:prstGeom>
          <a:noFill/>
        </p:spPr>
        <p:txBody>
          <a:bodyPr wrap="square" lIns="0" tIns="0" rIns="0" bIns="0" rtlCol="0">
            <a:spAutoFit/>
          </a:bodyPr>
          <a:lstStyle/>
          <a:p>
            <a:pPr marL="342900" indent="-342900">
              <a:lnSpc>
                <a:spcPct val="150000"/>
              </a:lnSpc>
              <a:buFont typeface="Wingdings" panose="05000000000000000000" pitchFamily="2" charset="2"/>
              <a:buChar char="Ø"/>
            </a:pPr>
            <a:r>
              <a:rPr lang="en-US" spc="-70" dirty="0">
                <a:gradFill>
                  <a:gsLst>
                    <a:gs pos="2917">
                      <a:schemeClr val="bg2"/>
                    </a:gs>
                    <a:gs pos="95000">
                      <a:schemeClr val="bg2"/>
                    </a:gs>
                  </a:gsLst>
                  <a:lin ang="5400000" scaled="0"/>
                </a:gradFill>
              </a:rPr>
              <a:t>How many Hub sites can a tenant have? 50</a:t>
            </a:r>
          </a:p>
          <a:p>
            <a:pPr marL="342900" indent="-342900">
              <a:lnSpc>
                <a:spcPct val="150000"/>
              </a:lnSpc>
              <a:buFont typeface="Wingdings" panose="05000000000000000000" pitchFamily="2" charset="2"/>
              <a:buChar char="Ø"/>
            </a:pPr>
            <a:r>
              <a:rPr lang="en-US" spc="-70" dirty="0">
                <a:gradFill>
                  <a:gsLst>
                    <a:gs pos="2917">
                      <a:schemeClr val="bg2"/>
                    </a:gs>
                    <a:gs pos="95000">
                      <a:schemeClr val="bg2"/>
                    </a:gs>
                  </a:gsLst>
                  <a:lin ang="5400000" scaled="0"/>
                </a:gradFill>
              </a:rPr>
              <a:t>Can I connect one Hub site to another? No </a:t>
            </a:r>
          </a:p>
          <a:p>
            <a:pPr marL="342900" indent="-342900">
              <a:lnSpc>
                <a:spcPct val="150000"/>
              </a:lnSpc>
              <a:buFont typeface="Wingdings" panose="05000000000000000000" pitchFamily="2" charset="2"/>
              <a:buChar char="Ø"/>
            </a:pPr>
            <a:r>
              <a:rPr lang="en-US" spc="-70" dirty="0">
                <a:gradFill>
                  <a:gsLst>
                    <a:gs pos="2917">
                      <a:schemeClr val="bg2"/>
                    </a:gs>
                    <a:gs pos="95000">
                      <a:schemeClr val="bg2"/>
                    </a:gs>
                  </a:gsLst>
                  <a:lin ang="5400000" scaled="0"/>
                </a:gradFill>
              </a:rPr>
              <a:t>Can a site associate to more than one Hub site? No </a:t>
            </a:r>
          </a:p>
          <a:p>
            <a:pPr marL="342900" indent="-342900">
              <a:lnSpc>
                <a:spcPct val="150000"/>
              </a:lnSpc>
              <a:buFont typeface="Wingdings" panose="05000000000000000000" pitchFamily="2" charset="2"/>
              <a:buChar char="Ø"/>
            </a:pPr>
            <a:r>
              <a:rPr lang="en-US" spc="-70" dirty="0">
                <a:gradFill>
                  <a:gsLst>
                    <a:gs pos="2917">
                      <a:schemeClr val="bg2"/>
                    </a:gs>
                    <a:gs pos="95000">
                      <a:schemeClr val="bg2"/>
                    </a:gs>
                  </a:gsLst>
                  <a:lin ang="5400000" scaled="0"/>
                </a:gradFill>
              </a:rPr>
              <a:t>Can I disconnect from one Hub and join another? Yes </a:t>
            </a:r>
          </a:p>
          <a:p>
            <a:pPr marL="342900" indent="-342900">
              <a:lnSpc>
                <a:spcPct val="150000"/>
              </a:lnSpc>
              <a:buFont typeface="Wingdings" panose="05000000000000000000" pitchFamily="2" charset="2"/>
              <a:buChar char="Ø"/>
            </a:pPr>
            <a:r>
              <a:rPr lang="en-US" spc="-70" dirty="0">
                <a:gradFill>
                  <a:gsLst>
                    <a:gs pos="2917">
                      <a:schemeClr val="bg2"/>
                    </a:gs>
                    <a:gs pos="95000">
                      <a:schemeClr val="bg2"/>
                    </a:gs>
                  </a:gsLst>
                  <a:lin ang="5400000" scaled="0"/>
                </a:gradFill>
              </a:rPr>
              <a:t>Can I connect a classic SharePoint site to a Hub? No</a:t>
            </a:r>
          </a:p>
          <a:p>
            <a:pPr marL="342900" indent="-342900">
              <a:lnSpc>
                <a:spcPct val="150000"/>
              </a:lnSpc>
              <a:buFont typeface="Wingdings" panose="05000000000000000000" pitchFamily="2" charset="2"/>
              <a:buChar char="Ø"/>
            </a:pPr>
            <a:r>
              <a:rPr lang="en-US" spc="-70" dirty="0">
                <a:gradFill>
                  <a:gsLst>
                    <a:gs pos="2917">
                      <a:schemeClr val="bg2"/>
                    </a:gs>
                    <a:gs pos="95000">
                      <a:schemeClr val="bg2"/>
                    </a:gs>
                  </a:gsLst>
                  <a:lin ang="5400000" scaled="0"/>
                </a:gradFill>
              </a:rPr>
              <a:t>Can I convert existing Sites to Hub Sites? Yes</a:t>
            </a:r>
          </a:p>
          <a:p>
            <a:pPr marL="342900" indent="-342900">
              <a:lnSpc>
                <a:spcPct val="150000"/>
              </a:lnSpc>
              <a:buFont typeface="Wingdings" panose="05000000000000000000" pitchFamily="2" charset="2"/>
              <a:buChar char="Ø"/>
            </a:pPr>
            <a:r>
              <a:rPr lang="en-US" spc="-70" dirty="0">
                <a:gradFill>
                  <a:gsLst>
                    <a:gs pos="2917">
                      <a:schemeClr val="bg2"/>
                    </a:gs>
                    <a:gs pos="95000">
                      <a:schemeClr val="bg2"/>
                    </a:gs>
                  </a:gsLst>
                  <a:lin ang="5400000" scaled="0"/>
                </a:gradFill>
              </a:rPr>
              <a:t>Can I create a Classic SharePoint Site as Hub Site? Yes with Limitations (News and content rollup will not support)</a:t>
            </a:r>
          </a:p>
          <a:p>
            <a:pPr marL="342900" indent="-342900">
              <a:lnSpc>
                <a:spcPct val="150000"/>
              </a:lnSpc>
              <a:buFont typeface="Wingdings" panose="05000000000000000000" pitchFamily="2" charset="2"/>
              <a:buChar char="Ø"/>
            </a:pPr>
            <a:r>
              <a:rPr lang="en-GB" spc="-70" dirty="0">
                <a:gradFill>
                  <a:gsLst>
                    <a:gs pos="2917">
                      <a:schemeClr val="bg2"/>
                    </a:gs>
                    <a:gs pos="95000">
                      <a:schemeClr val="bg2"/>
                    </a:gs>
                  </a:gsLst>
                  <a:lin ang="5400000" scaled="0"/>
                </a:gradFill>
              </a:rPr>
              <a:t>Any limit to associate the hub site? No</a:t>
            </a:r>
          </a:p>
          <a:p>
            <a:pPr marL="342900" indent="-342900">
              <a:lnSpc>
                <a:spcPct val="150000"/>
              </a:lnSpc>
              <a:buFont typeface="Wingdings" panose="05000000000000000000" pitchFamily="2" charset="2"/>
              <a:buChar char="Ø"/>
            </a:pPr>
            <a:endParaRPr lang="en-US" dirty="0"/>
          </a:p>
        </p:txBody>
      </p:sp>
      <p:cxnSp>
        <p:nvCxnSpPr>
          <p:cNvPr id="40" name="Straight Connector 39">
            <a:extLst>
              <a:ext uri="{FF2B5EF4-FFF2-40B4-BE49-F238E27FC236}">
                <a16:creationId xmlns:a16="http://schemas.microsoft.com/office/drawing/2014/main" id="{591B6522-6A5D-4338-ACE6-B821D1AEBD50}"/>
              </a:ext>
            </a:extLst>
          </p:cNvPr>
          <p:cNvCxnSpPr>
            <a:cxnSpLocks/>
          </p:cNvCxnSpPr>
          <p:nvPr/>
        </p:nvCxnSpPr>
        <p:spPr>
          <a:xfrm>
            <a:off x="561473" y="794200"/>
            <a:ext cx="10764253" cy="0"/>
          </a:xfrm>
          <a:prstGeom prst="line">
            <a:avLst/>
          </a:prstGeom>
          <a:ln w="6032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2" name="Title 1">
            <a:extLst>
              <a:ext uri="{FF2B5EF4-FFF2-40B4-BE49-F238E27FC236}">
                <a16:creationId xmlns:a16="http://schemas.microsoft.com/office/drawing/2014/main" id="{343DA094-A837-46B2-A375-606F29D5F426}"/>
              </a:ext>
            </a:extLst>
          </p:cNvPr>
          <p:cNvSpPr>
            <a:spLocks noGrp="1"/>
          </p:cNvSpPr>
          <p:nvPr>
            <p:ph type="title"/>
          </p:nvPr>
        </p:nvSpPr>
        <p:spPr>
          <a:xfrm>
            <a:off x="561472" y="115784"/>
            <a:ext cx="10764253" cy="747897"/>
          </a:xfrm>
        </p:spPr>
        <p:txBody>
          <a:bodyPr/>
          <a:lstStyle/>
          <a:p>
            <a:r>
              <a:rPr lang="en-IN" sz="3900" dirty="0"/>
              <a:t>FAQs</a:t>
            </a:r>
          </a:p>
        </p:txBody>
      </p:sp>
    </p:spTree>
    <p:extLst>
      <p:ext uri="{BB962C8B-B14F-4D97-AF65-F5344CB8AC3E}">
        <p14:creationId xmlns:p14="http://schemas.microsoft.com/office/powerpoint/2010/main" val="35432365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extBox 42">
            <a:extLst>
              <a:ext uri="{FF2B5EF4-FFF2-40B4-BE49-F238E27FC236}">
                <a16:creationId xmlns:a16="http://schemas.microsoft.com/office/drawing/2014/main" id="{B9C9DE32-73B3-46CB-A92C-971A245829E8}"/>
              </a:ext>
            </a:extLst>
          </p:cNvPr>
          <p:cNvSpPr txBox="1"/>
          <p:nvPr/>
        </p:nvSpPr>
        <p:spPr>
          <a:xfrm>
            <a:off x="561472" y="1233097"/>
            <a:ext cx="9486654" cy="2712666"/>
          </a:xfrm>
          <a:prstGeom prst="rect">
            <a:avLst/>
          </a:prstGeom>
          <a:noFill/>
        </p:spPr>
        <p:txBody>
          <a:bodyPr wrap="square" lIns="0" tIns="0" rIns="0" bIns="0" rtlCol="0">
            <a:spAutoFit/>
          </a:bodyPr>
          <a:lstStyle/>
          <a:p>
            <a:pPr marL="342900" indent="-342900">
              <a:lnSpc>
                <a:spcPct val="150000"/>
              </a:lnSpc>
              <a:buFont typeface="Wingdings" panose="05000000000000000000" pitchFamily="2" charset="2"/>
              <a:buChar char="Ø"/>
            </a:pPr>
            <a:r>
              <a:rPr lang="en-US" sz="2000" spc="-70" dirty="0">
                <a:gradFill>
                  <a:gsLst>
                    <a:gs pos="2917">
                      <a:schemeClr val="bg2"/>
                    </a:gs>
                    <a:gs pos="95000">
                      <a:schemeClr val="bg2"/>
                    </a:gs>
                  </a:gsLst>
                  <a:lin ang="5400000" scaled="0"/>
                </a:gradFill>
              </a:rPr>
              <a:t>Hub sites complete a big part of the Modern SharePoint Architecture Puzzle</a:t>
            </a:r>
          </a:p>
          <a:p>
            <a:pPr marL="342900" indent="-342900">
              <a:lnSpc>
                <a:spcPct val="150000"/>
              </a:lnSpc>
              <a:buFont typeface="Wingdings" panose="05000000000000000000" pitchFamily="2" charset="2"/>
              <a:buChar char="Ø"/>
            </a:pPr>
            <a:r>
              <a:rPr lang="en-US" sz="2000" spc="-70" dirty="0">
                <a:gradFill>
                  <a:gsLst>
                    <a:gs pos="2917">
                      <a:schemeClr val="bg2"/>
                    </a:gs>
                    <a:gs pos="95000">
                      <a:schemeClr val="bg2"/>
                    </a:gs>
                  </a:gsLst>
                  <a:lin ang="5400000" scaled="0"/>
                </a:gradFill>
              </a:rPr>
              <a:t>Navigation, theme and logo are inherited by connected sites</a:t>
            </a:r>
          </a:p>
          <a:p>
            <a:pPr marL="342900" indent="-342900">
              <a:lnSpc>
                <a:spcPct val="150000"/>
              </a:lnSpc>
              <a:buFont typeface="Wingdings" panose="05000000000000000000" pitchFamily="2" charset="2"/>
              <a:buChar char="Ø"/>
            </a:pPr>
            <a:r>
              <a:rPr lang="en-US" sz="2000" spc="-70" dirty="0">
                <a:gradFill>
                  <a:gsLst>
                    <a:gs pos="2917">
                      <a:schemeClr val="bg2"/>
                    </a:gs>
                    <a:gs pos="95000">
                      <a:schemeClr val="bg2"/>
                    </a:gs>
                  </a:gsLst>
                  <a:lin ang="5400000" scaled="0"/>
                </a:gradFill>
              </a:rPr>
              <a:t>Combined News Webpart in Hub</a:t>
            </a:r>
          </a:p>
          <a:p>
            <a:pPr marL="342900" indent="-342900">
              <a:lnSpc>
                <a:spcPct val="150000"/>
              </a:lnSpc>
              <a:buFont typeface="Wingdings" panose="05000000000000000000" pitchFamily="2" charset="2"/>
              <a:buChar char="Ø"/>
            </a:pPr>
            <a:r>
              <a:rPr lang="en-US" sz="2000" spc="-70" dirty="0">
                <a:gradFill>
                  <a:gsLst>
                    <a:gs pos="2917">
                      <a:schemeClr val="bg2"/>
                    </a:gs>
                    <a:gs pos="95000">
                      <a:schemeClr val="bg2"/>
                    </a:gs>
                  </a:gsLst>
                  <a:lin ang="5400000" scaled="0"/>
                </a:gradFill>
              </a:rPr>
              <a:t>Content roll up from sites connected to the Hub site</a:t>
            </a:r>
          </a:p>
          <a:p>
            <a:pPr marL="342900" indent="-342900">
              <a:lnSpc>
                <a:spcPct val="150000"/>
              </a:lnSpc>
              <a:buFont typeface="Wingdings" panose="05000000000000000000" pitchFamily="2" charset="2"/>
              <a:buChar char="Ø"/>
            </a:pPr>
            <a:r>
              <a:rPr lang="en-US" sz="2000" spc="-70" dirty="0">
                <a:gradFill>
                  <a:gsLst>
                    <a:gs pos="2917">
                      <a:schemeClr val="bg2"/>
                    </a:gs>
                    <a:gs pos="95000">
                      <a:schemeClr val="bg2"/>
                    </a:gs>
                  </a:gsLst>
                  <a:lin ang="5400000" scaled="0"/>
                </a:gradFill>
              </a:rPr>
              <a:t>Search is scoped with the Hub and connected sites</a:t>
            </a:r>
          </a:p>
          <a:p>
            <a:pPr marL="342900" indent="-342900">
              <a:lnSpc>
                <a:spcPct val="150000"/>
              </a:lnSpc>
              <a:buFont typeface="Wingdings" panose="05000000000000000000" pitchFamily="2" charset="2"/>
              <a:buChar char="Ø"/>
            </a:pPr>
            <a:r>
              <a:rPr lang="en-US" sz="2000" spc="-70" dirty="0">
                <a:gradFill>
                  <a:gsLst>
                    <a:gs pos="2917">
                      <a:schemeClr val="bg2"/>
                    </a:gs>
                    <a:gs pos="95000">
                      <a:schemeClr val="bg2"/>
                    </a:gs>
                  </a:gsLst>
                  <a:lin ang="5400000" scaled="0"/>
                </a:gradFill>
              </a:rPr>
              <a:t>Good mobile support on iOS and Android</a:t>
            </a:r>
          </a:p>
        </p:txBody>
      </p:sp>
      <p:cxnSp>
        <p:nvCxnSpPr>
          <p:cNvPr id="40" name="Straight Connector 39">
            <a:extLst>
              <a:ext uri="{FF2B5EF4-FFF2-40B4-BE49-F238E27FC236}">
                <a16:creationId xmlns:a16="http://schemas.microsoft.com/office/drawing/2014/main" id="{591B6522-6A5D-4338-ACE6-B821D1AEBD50}"/>
              </a:ext>
            </a:extLst>
          </p:cNvPr>
          <p:cNvCxnSpPr>
            <a:cxnSpLocks/>
          </p:cNvCxnSpPr>
          <p:nvPr/>
        </p:nvCxnSpPr>
        <p:spPr>
          <a:xfrm>
            <a:off x="561473" y="794200"/>
            <a:ext cx="10764253" cy="0"/>
          </a:xfrm>
          <a:prstGeom prst="line">
            <a:avLst/>
          </a:prstGeom>
          <a:ln w="6032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2" name="Title 1">
            <a:extLst>
              <a:ext uri="{FF2B5EF4-FFF2-40B4-BE49-F238E27FC236}">
                <a16:creationId xmlns:a16="http://schemas.microsoft.com/office/drawing/2014/main" id="{343DA094-A837-46B2-A375-606F29D5F426}"/>
              </a:ext>
            </a:extLst>
          </p:cNvPr>
          <p:cNvSpPr>
            <a:spLocks noGrp="1"/>
          </p:cNvSpPr>
          <p:nvPr>
            <p:ph type="title"/>
          </p:nvPr>
        </p:nvSpPr>
        <p:spPr>
          <a:xfrm>
            <a:off x="561472" y="115784"/>
            <a:ext cx="10764253" cy="747897"/>
          </a:xfrm>
        </p:spPr>
        <p:txBody>
          <a:bodyPr/>
          <a:lstStyle/>
          <a:p>
            <a:r>
              <a:rPr lang="en-GB" sz="4000" dirty="0"/>
              <a:t>Summary</a:t>
            </a:r>
            <a:endParaRPr lang="en-IN" sz="3900" dirty="0"/>
          </a:p>
        </p:txBody>
      </p:sp>
    </p:spTree>
    <p:extLst>
      <p:ext uri="{BB962C8B-B14F-4D97-AF65-F5344CB8AC3E}">
        <p14:creationId xmlns:p14="http://schemas.microsoft.com/office/powerpoint/2010/main" val="10784388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0" name="Straight Connector 39">
            <a:extLst>
              <a:ext uri="{FF2B5EF4-FFF2-40B4-BE49-F238E27FC236}">
                <a16:creationId xmlns:a16="http://schemas.microsoft.com/office/drawing/2014/main" id="{591B6522-6A5D-4338-ACE6-B821D1AEBD50}"/>
              </a:ext>
            </a:extLst>
          </p:cNvPr>
          <p:cNvCxnSpPr>
            <a:cxnSpLocks/>
          </p:cNvCxnSpPr>
          <p:nvPr/>
        </p:nvCxnSpPr>
        <p:spPr>
          <a:xfrm>
            <a:off x="561473" y="794200"/>
            <a:ext cx="10764253" cy="0"/>
          </a:xfrm>
          <a:prstGeom prst="line">
            <a:avLst/>
          </a:prstGeom>
          <a:ln w="6032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2" name="Title 1">
            <a:extLst>
              <a:ext uri="{FF2B5EF4-FFF2-40B4-BE49-F238E27FC236}">
                <a16:creationId xmlns:a16="http://schemas.microsoft.com/office/drawing/2014/main" id="{343DA094-A837-46B2-A375-606F29D5F426}"/>
              </a:ext>
            </a:extLst>
          </p:cNvPr>
          <p:cNvSpPr>
            <a:spLocks noGrp="1"/>
          </p:cNvSpPr>
          <p:nvPr>
            <p:ph type="title"/>
          </p:nvPr>
        </p:nvSpPr>
        <p:spPr>
          <a:xfrm>
            <a:off x="561472" y="115784"/>
            <a:ext cx="10764253" cy="747897"/>
          </a:xfrm>
        </p:spPr>
        <p:txBody>
          <a:bodyPr/>
          <a:lstStyle/>
          <a:p>
            <a:r>
              <a:rPr lang="en-GB" sz="4000" dirty="0"/>
              <a:t>QUESTIONS &amp; ANSWERS</a:t>
            </a:r>
            <a:endParaRPr lang="en-IN" sz="3900" dirty="0"/>
          </a:p>
        </p:txBody>
      </p:sp>
    </p:spTree>
    <p:extLst>
      <p:ext uri="{BB962C8B-B14F-4D97-AF65-F5344CB8AC3E}">
        <p14:creationId xmlns:p14="http://schemas.microsoft.com/office/powerpoint/2010/main" val="26046882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ES"/>
          </a:p>
        </p:txBody>
      </p:sp>
      <p:sp>
        <p:nvSpPr>
          <p:cNvPr id="3" name="Marcador de texto 2"/>
          <p:cNvSpPr>
            <a:spLocks noGrp="1"/>
          </p:cNvSpPr>
          <p:nvPr>
            <p:ph type="body" sz="quarter" idx="10"/>
          </p:nvPr>
        </p:nvSpPr>
        <p:spPr/>
        <p:txBody>
          <a:bodyPr/>
          <a:lstStyle/>
          <a:p>
            <a:endParaRPr lang="es-ES"/>
          </a:p>
        </p:txBody>
      </p:sp>
      <p:sp>
        <p:nvSpPr>
          <p:cNvPr id="7" name="Text Placeholder 5"/>
          <p:cNvSpPr txBox="1">
            <a:spLocks/>
          </p:cNvSpPr>
          <p:nvPr/>
        </p:nvSpPr>
        <p:spPr>
          <a:xfrm>
            <a:off x="6335260" y="1447801"/>
            <a:ext cx="5319398" cy="1178442"/>
          </a:xfrm>
          <a:prstGeom prst="rect">
            <a:avLst/>
          </a:prstGeom>
        </p:spPr>
        <p:txBody>
          <a:bodyPr vert="horz" lIns="0" tIns="0" rIns="0" bIns="0" rtlCol="0">
            <a:noAutofit/>
          </a:bodyPr>
          <a:lstStyle>
            <a:lvl1pPr marL="0" marR="0" indent="0" algn="l" defTabSz="914363" rtl="0" eaLnBrk="1" fontAlgn="auto" latinLnBrk="0" hangingPunct="1">
              <a:lnSpc>
                <a:spcPct val="90000"/>
              </a:lnSpc>
              <a:spcBef>
                <a:spcPct val="20000"/>
              </a:spcBef>
              <a:spcAft>
                <a:spcPts val="0"/>
              </a:spcAft>
              <a:buClrTx/>
              <a:buSzPct val="80000"/>
              <a:buFont typeface="Arial" pitchFamily="34" charset="0"/>
              <a:buNone/>
              <a:tabLst/>
              <a:defRPr sz="4000" b="0" kern="1200" cap="none" spc="-70" baseline="0">
                <a:gradFill>
                  <a:gsLst>
                    <a:gs pos="100000">
                      <a:schemeClr val="tx2"/>
                    </a:gs>
                    <a:gs pos="0">
                      <a:schemeClr val="tx2"/>
                    </a:gs>
                  </a:gsLst>
                  <a:lin ang="5400000" scaled="0"/>
                </a:gradFill>
                <a:latin typeface="+mj-lt"/>
                <a:ea typeface="+mn-ea"/>
                <a:cs typeface="+mn-cs"/>
              </a:defRPr>
            </a:lvl1pPr>
            <a:lvl2pPr marL="609493"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700" b="1" kern="1200" spc="0" baseline="0">
                <a:gradFill>
                  <a:gsLst>
                    <a:gs pos="1250">
                      <a:schemeClr val="bg2"/>
                    </a:gs>
                    <a:gs pos="100000">
                      <a:schemeClr val="bg2"/>
                    </a:gs>
                  </a:gsLst>
                  <a:lin ang="5400000" scaled="0"/>
                </a:gradFill>
                <a:latin typeface="+mn-lt"/>
                <a:ea typeface="+mn-ea"/>
                <a:cs typeface="+mn-cs"/>
              </a:defRPr>
            </a:lvl2pPr>
            <a:lvl3pPr marL="1218987"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798513" algn="l"/>
              </a:tabLst>
              <a:defRPr sz="2400" b="1" kern="1200" spc="0" baseline="0">
                <a:gradFill>
                  <a:gsLst>
                    <a:gs pos="1250">
                      <a:schemeClr val="bg2"/>
                    </a:gs>
                    <a:gs pos="100000">
                      <a:schemeClr val="bg2"/>
                    </a:gs>
                  </a:gsLst>
                  <a:lin ang="5400000" scaled="0"/>
                </a:gradFill>
                <a:latin typeface="+mn-lt"/>
                <a:ea typeface="+mn-ea"/>
                <a:cs typeface="+mn-cs"/>
              </a:defRPr>
            </a:lvl3pPr>
            <a:lvl4pPr marL="182848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100" b="1" kern="1200" spc="0" baseline="0">
                <a:gradFill>
                  <a:gsLst>
                    <a:gs pos="1250">
                      <a:schemeClr val="bg2"/>
                    </a:gs>
                    <a:gs pos="100000">
                      <a:schemeClr val="bg2"/>
                    </a:gs>
                  </a:gsLst>
                  <a:lin ang="5400000" scaled="0"/>
                </a:gradFill>
                <a:latin typeface="+mn-lt"/>
                <a:ea typeface="+mn-ea"/>
                <a:cs typeface="+mn-cs"/>
              </a:defRPr>
            </a:lvl4pPr>
            <a:lvl5pPr marL="2437973"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1255713" algn="l"/>
              </a:tabLst>
              <a:defRPr sz="2100" b="1" kern="1200" spc="0" baseline="0">
                <a:gradFill>
                  <a:gsLst>
                    <a:gs pos="1250">
                      <a:schemeClr val="bg2"/>
                    </a:gs>
                    <a:gs pos="100000">
                      <a:schemeClr val="bg2"/>
                    </a:gs>
                  </a:gsLst>
                  <a:lin ang="5400000" scaled="0"/>
                </a:gradFill>
                <a:latin typeface="+mn-lt"/>
                <a:ea typeface="+mn-ea"/>
                <a:cs typeface="+mn-cs"/>
              </a:defRPr>
            </a:lvl5pPr>
            <a:lvl6pPr marL="3047467" indent="0" algn="l" defTabSz="914363" rtl="0" eaLnBrk="1" latinLnBrk="0" hangingPunct="1">
              <a:spcBef>
                <a:spcPct val="20000"/>
              </a:spcBef>
              <a:buFont typeface="Arial" pitchFamily="34" charset="0"/>
              <a:buNone/>
              <a:defRPr sz="2100" b="1" kern="1200">
                <a:solidFill>
                  <a:schemeClr val="tx1"/>
                </a:solidFill>
                <a:latin typeface="+mn-lt"/>
                <a:ea typeface="+mn-ea"/>
                <a:cs typeface="+mn-cs"/>
              </a:defRPr>
            </a:lvl6pPr>
            <a:lvl7pPr marL="3656960" indent="0" algn="l" defTabSz="914363" rtl="0" eaLnBrk="1" latinLnBrk="0" hangingPunct="1">
              <a:spcBef>
                <a:spcPct val="20000"/>
              </a:spcBef>
              <a:buFont typeface="Arial" pitchFamily="34" charset="0"/>
              <a:buNone/>
              <a:defRPr sz="2100" b="1" kern="1200">
                <a:solidFill>
                  <a:schemeClr val="tx1"/>
                </a:solidFill>
                <a:latin typeface="+mn-lt"/>
                <a:ea typeface="+mn-ea"/>
                <a:cs typeface="+mn-cs"/>
              </a:defRPr>
            </a:lvl7pPr>
            <a:lvl8pPr marL="4266453" indent="0" algn="l" defTabSz="914363" rtl="0" eaLnBrk="1" latinLnBrk="0" hangingPunct="1">
              <a:spcBef>
                <a:spcPct val="20000"/>
              </a:spcBef>
              <a:buFont typeface="Arial" pitchFamily="34" charset="0"/>
              <a:buNone/>
              <a:defRPr sz="2100" b="1" kern="1200">
                <a:solidFill>
                  <a:schemeClr val="tx1"/>
                </a:solidFill>
                <a:latin typeface="+mn-lt"/>
                <a:ea typeface="+mn-ea"/>
                <a:cs typeface="+mn-cs"/>
              </a:defRPr>
            </a:lvl8pPr>
            <a:lvl9pPr marL="4875947" indent="0" algn="l" defTabSz="914363" rtl="0" eaLnBrk="1" latinLnBrk="0" hangingPunct="1">
              <a:spcBef>
                <a:spcPct val="20000"/>
              </a:spcBef>
              <a:buFont typeface="Arial" pitchFamily="34" charset="0"/>
              <a:buNone/>
              <a:defRPr sz="2100" b="1" kern="1200">
                <a:solidFill>
                  <a:schemeClr val="tx1"/>
                </a:solidFill>
                <a:latin typeface="+mn-lt"/>
                <a:ea typeface="+mn-ea"/>
                <a:cs typeface="+mn-cs"/>
              </a:defRPr>
            </a:lvl9pPr>
          </a:lstStyle>
          <a:p>
            <a:pPr marL="0" marR="0" lvl="0" indent="0" algn="l" defTabSz="914363" rtl="0" eaLnBrk="1" fontAlgn="auto" latinLnBrk="0" hangingPunct="1">
              <a:lnSpc>
                <a:spcPct val="90000"/>
              </a:lnSpc>
              <a:spcBef>
                <a:spcPct val="20000"/>
              </a:spcBef>
              <a:spcAft>
                <a:spcPts val="0"/>
              </a:spcAft>
              <a:buClrTx/>
              <a:buSzPct val="80000"/>
              <a:buFont typeface="Arial" pitchFamily="34" charset="0"/>
              <a:buNone/>
              <a:tabLst/>
              <a:defRPr/>
            </a:pPr>
            <a:r>
              <a:rPr kumimoji="0" lang="en-US" sz="4000" b="0" i="0" u="none" strike="noStrike" kern="1200" cap="none" spc="-70" normalizeH="0" baseline="0" noProof="0">
                <a:ln>
                  <a:noFill/>
                </a:ln>
                <a:gradFill>
                  <a:gsLst>
                    <a:gs pos="100000">
                      <a:srgbClr val="EB3C00"/>
                    </a:gs>
                    <a:gs pos="0">
                      <a:srgbClr val="EB3C00"/>
                    </a:gs>
                  </a:gsLst>
                  <a:lin ang="5400000" scaled="0"/>
                </a:gradFill>
                <a:effectLst/>
                <a:uLnTx/>
                <a:uFillTx/>
                <a:latin typeface="Segoe UI Light"/>
                <a:ea typeface="+mn-ea"/>
                <a:cs typeface="+mn-cs"/>
              </a:rPr>
              <a:t>Microsoft Tech Community</a:t>
            </a:r>
          </a:p>
          <a:p>
            <a:pPr marL="0" marR="0" lvl="0" indent="0" algn="l" defTabSz="914363" rtl="0" eaLnBrk="1" fontAlgn="auto" latinLnBrk="0" hangingPunct="1">
              <a:lnSpc>
                <a:spcPct val="90000"/>
              </a:lnSpc>
              <a:spcBef>
                <a:spcPct val="20000"/>
              </a:spcBef>
              <a:spcAft>
                <a:spcPts val="0"/>
              </a:spcAft>
              <a:buClrTx/>
              <a:buSzPct val="80000"/>
              <a:buFont typeface="Arial" pitchFamily="34" charset="0"/>
              <a:buNone/>
              <a:tabLst/>
              <a:defRPr/>
            </a:pPr>
            <a:r>
              <a:rPr kumimoji="0" lang="en-US" sz="2800" b="0" i="0" u="sng" strike="noStrike" kern="1200" cap="none" spc="-70" normalizeH="0" baseline="0" noProof="0">
                <a:ln>
                  <a:noFill/>
                </a:ln>
                <a:gradFill>
                  <a:gsLst>
                    <a:gs pos="100000">
                      <a:srgbClr val="EB3C00"/>
                    </a:gs>
                    <a:gs pos="0">
                      <a:srgbClr val="EB3C00"/>
                    </a:gs>
                  </a:gsLst>
                  <a:lin ang="5400000" scaled="0"/>
                </a:gradFill>
                <a:effectLst/>
                <a:uLnTx/>
                <a:uFillTx/>
                <a:latin typeface="Segoe UI Light"/>
                <a:ea typeface="+mn-ea"/>
                <a:cs typeface="+mn-cs"/>
              </a:rPr>
              <a:t>techcommunity.microsoft.com </a:t>
            </a:r>
            <a:endParaRPr kumimoji="0" lang="en-US" sz="4000" b="0" i="0" u="sng" strike="noStrike" kern="1200" cap="none" spc="-70" normalizeH="0" baseline="0" noProof="0" dirty="0">
              <a:ln>
                <a:noFill/>
              </a:ln>
              <a:gradFill>
                <a:gsLst>
                  <a:gs pos="100000">
                    <a:srgbClr val="EB3C00"/>
                  </a:gs>
                  <a:gs pos="0">
                    <a:srgbClr val="EB3C00"/>
                  </a:gs>
                </a:gsLst>
                <a:lin ang="5400000" scaled="0"/>
              </a:gradFill>
              <a:effectLst/>
              <a:uLnTx/>
              <a:uFillTx/>
              <a:latin typeface="Segoe UI Light"/>
              <a:ea typeface="+mn-ea"/>
              <a:cs typeface="+mn-cs"/>
            </a:endParaRPr>
          </a:p>
        </p:txBody>
      </p:sp>
      <p:sp>
        <p:nvSpPr>
          <p:cNvPr id="8" name="Content Placeholder 6"/>
          <p:cNvSpPr txBox="1">
            <a:spLocks/>
          </p:cNvSpPr>
          <p:nvPr/>
        </p:nvSpPr>
        <p:spPr>
          <a:xfrm>
            <a:off x="6335486" y="3273604"/>
            <a:ext cx="5329807" cy="609398"/>
          </a:xfrm>
          <a:prstGeom prst="rect">
            <a:avLst/>
          </a:prstGeom>
        </p:spPr>
        <p:txBody>
          <a:bodyPr vert="horz" lIns="0" tIns="0" rIns="0" bIns="0" rtlCol="0">
            <a:noAutofit/>
          </a:bodyPr>
          <a:lstStyle>
            <a:lvl1pPr marL="0" marR="0" indent="0" algn="l" defTabSz="914363" rtl="0" eaLnBrk="1" fontAlgn="auto" latinLnBrk="0" hangingPunct="1">
              <a:lnSpc>
                <a:spcPct val="90000"/>
              </a:lnSpc>
              <a:spcBef>
                <a:spcPts val="1200"/>
              </a:spcBef>
              <a:spcAft>
                <a:spcPts val="0"/>
              </a:spcAft>
              <a:buClrTx/>
              <a:buSzPct val="80000"/>
              <a:buFont typeface="Arial" pitchFamily="34" charset="0"/>
              <a:buNone/>
              <a:tabLst/>
              <a:defRPr lang="en-US" sz="2000" kern="1200" spc="0" baseline="0" dirty="0" smtClean="0">
                <a:gradFill>
                  <a:gsLst>
                    <a:gs pos="100000">
                      <a:schemeClr val="bg2"/>
                    </a:gs>
                    <a:gs pos="0">
                      <a:schemeClr val="bg2"/>
                    </a:gs>
                  </a:gsLst>
                  <a:lin ang="5400000" scaled="0"/>
                </a:gradFill>
                <a:latin typeface="+mn-lt"/>
                <a:ea typeface="+mn-ea"/>
                <a:cs typeface="Segoe UI" pitchFamily="34" charset="0"/>
              </a:defRPr>
            </a:lvl1pPr>
            <a:lvl2pPr marL="914240" marR="0" indent="-380933" algn="l" defTabSz="914363" rtl="0" eaLnBrk="1" fontAlgn="auto" latinLnBrk="0" hangingPunct="1">
              <a:lnSpc>
                <a:spcPct val="90000"/>
              </a:lnSpc>
              <a:spcBef>
                <a:spcPct val="20000"/>
              </a:spcBef>
              <a:spcAft>
                <a:spcPts val="0"/>
              </a:spcAft>
              <a:buClrTx/>
              <a:buSzPct val="90000"/>
              <a:buFont typeface="Wingdings" pitchFamily="2" charset="2"/>
              <a:buChar char=""/>
              <a:tabLst/>
              <a:defRPr lang="en-US" sz="2100" kern="1200" spc="0" baseline="0" dirty="0" smtClean="0">
                <a:solidFill>
                  <a:schemeClr val="bg2">
                    <a:lumMod val="50000"/>
                  </a:schemeClr>
                </a:solidFill>
                <a:latin typeface="+mn-lt"/>
                <a:ea typeface="+mn-ea"/>
                <a:cs typeface="Arial" pitchFamily="34" charset="0"/>
              </a:defRPr>
            </a:lvl2pPr>
            <a:lvl3pPr marL="914240" marR="0" indent="-228560"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lang="en-US" sz="1900" kern="1200" spc="0" baseline="0" dirty="0" smtClean="0">
                <a:solidFill>
                  <a:schemeClr val="bg2">
                    <a:lumMod val="50000"/>
                  </a:schemeClr>
                </a:solidFill>
                <a:latin typeface="+mn-lt"/>
                <a:ea typeface="+mn-ea"/>
                <a:cs typeface="Arial" pitchFamily="34" charset="0"/>
              </a:defRPr>
            </a:lvl3pPr>
            <a:lvl4pPr marL="1218987" marR="0" indent="-228560" algn="l" defTabSz="914363" rtl="0" eaLnBrk="1" fontAlgn="auto" latinLnBrk="0" hangingPunct="1">
              <a:lnSpc>
                <a:spcPct val="90000"/>
              </a:lnSpc>
              <a:spcBef>
                <a:spcPct val="20000"/>
              </a:spcBef>
              <a:spcAft>
                <a:spcPts val="0"/>
              </a:spcAft>
              <a:buClrTx/>
              <a:buSzPct val="90000"/>
              <a:buFont typeface="Wingdings" pitchFamily="2" charset="2"/>
              <a:buChar char=""/>
              <a:tabLst/>
              <a:defRPr lang="en-US" sz="1600" kern="1200" spc="0" baseline="0" dirty="0" smtClean="0">
                <a:solidFill>
                  <a:schemeClr val="bg2">
                    <a:lumMod val="50000"/>
                  </a:schemeClr>
                </a:solidFill>
                <a:latin typeface="+mn-lt"/>
                <a:ea typeface="+mn-ea"/>
                <a:cs typeface="Arial" pitchFamily="34" charset="0"/>
              </a:defRPr>
            </a:lvl4pPr>
            <a:lvl5pPr marL="1447547" marR="0" indent="-228560"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lang="en-US" sz="1600" kern="1200" spc="0" baseline="0" dirty="0">
                <a:solidFill>
                  <a:schemeClr val="bg2">
                    <a:lumMod val="50000"/>
                  </a:schemeClr>
                </a:solidFill>
                <a:latin typeface="+mn-lt"/>
                <a:ea typeface="+mn-ea"/>
                <a:cs typeface="Arial" pitchFamily="34" charset="0"/>
              </a:defRPr>
            </a:lvl5pPr>
            <a:lvl6pPr marL="2514499" indent="-228591" algn="l" defTabSz="914363" rtl="0" eaLnBrk="1" latinLnBrk="0" hangingPunct="1">
              <a:spcBef>
                <a:spcPct val="20000"/>
              </a:spcBef>
              <a:buFont typeface="Arial" pitchFamily="34" charset="0"/>
              <a:buChar char="•"/>
              <a:defRPr sz="21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1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1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100" kern="1200">
                <a:solidFill>
                  <a:schemeClr val="tx1"/>
                </a:solidFill>
                <a:latin typeface="+mn-lt"/>
                <a:ea typeface="+mn-ea"/>
                <a:cs typeface="+mn-cs"/>
              </a:defRPr>
            </a:lvl9pPr>
          </a:lstStyle>
          <a:p>
            <a:pPr marL="342900" marR="0" lvl="0" indent="-342900" algn="l" defTabSz="914363" rtl="0" eaLnBrk="1" fontAlgn="auto" latinLnBrk="0" hangingPunct="1">
              <a:lnSpc>
                <a:spcPct val="90000"/>
              </a:lnSpc>
              <a:spcBef>
                <a:spcPts val="1200"/>
              </a:spcBef>
              <a:spcAft>
                <a:spcPts val="0"/>
              </a:spcAft>
              <a:buClrTx/>
              <a:buSzPct val="80000"/>
              <a:buFont typeface="Arial" pitchFamily="34" charset="0"/>
              <a:buChar char="•"/>
              <a:tabLst/>
              <a:defRPr/>
            </a:pPr>
            <a:r>
              <a:rPr kumimoji="0" lang="en-US" sz="2000" b="0" i="0" u="none" strike="noStrike" kern="1200" cap="none" spc="0" normalizeH="0" baseline="0" noProof="0" dirty="0">
                <a:ln>
                  <a:noFill/>
                </a:ln>
                <a:gradFill>
                  <a:gsLst>
                    <a:gs pos="100000">
                      <a:srgbClr val="797A7D"/>
                    </a:gs>
                    <a:gs pos="0">
                      <a:srgbClr val="797A7D"/>
                    </a:gs>
                  </a:gsLst>
                  <a:lin ang="5400000" scaled="0"/>
                </a:gradFill>
                <a:effectLst/>
                <a:uLnTx/>
                <a:uFillTx/>
                <a:latin typeface="Segoe UI"/>
                <a:ea typeface="+mn-ea"/>
                <a:cs typeface="Segoe UI" pitchFamily="34" charset="0"/>
              </a:rPr>
              <a:t>One Microsoft community for IT Pros and tech enthusiasts to learn from experts on Microsoft products</a:t>
            </a:r>
          </a:p>
          <a:p>
            <a:pPr marL="342900" marR="0" lvl="0" indent="-342900" algn="l" defTabSz="914363" rtl="0" eaLnBrk="1" fontAlgn="auto" latinLnBrk="0" hangingPunct="1">
              <a:lnSpc>
                <a:spcPct val="90000"/>
              </a:lnSpc>
              <a:spcBef>
                <a:spcPts val="1200"/>
              </a:spcBef>
              <a:spcAft>
                <a:spcPts val="0"/>
              </a:spcAft>
              <a:buClrTx/>
              <a:buSzPct val="80000"/>
              <a:buFont typeface="Arial" pitchFamily="34" charset="0"/>
              <a:buChar char="•"/>
              <a:tabLst/>
              <a:defRPr/>
            </a:pPr>
            <a:r>
              <a:rPr kumimoji="0" lang="en-US" sz="2000" b="0" i="0" u="none" strike="noStrike" kern="1200" cap="none" spc="0" normalizeH="0" baseline="0" noProof="0" dirty="0">
                <a:ln>
                  <a:noFill/>
                </a:ln>
                <a:gradFill>
                  <a:gsLst>
                    <a:gs pos="100000">
                      <a:srgbClr val="797A7D"/>
                    </a:gs>
                    <a:gs pos="0">
                      <a:srgbClr val="797A7D"/>
                    </a:gs>
                  </a:gsLst>
                  <a:lin ang="5400000" scaled="0"/>
                </a:gradFill>
                <a:effectLst/>
                <a:uLnTx/>
                <a:uFillTx/>
                <a:latin typeface="Segoe UI"/>
                <a:ea typeface="+mn-ea"/>
                <a:cs typeface="Segoe UI" pitchFamily="34" charset="0"/>
              </a:rPr>
              <a:t>Trusted resource for news, best practices and answers from Microsoft product teams and MVPs</a:t>
            </a:r>
          </a:p>
          <a:p>
            <a:pPr marL="342900" marR="0" lvl="0" indent="-342900" algn="l" defTabSz="914363" rtl="0" eaLnBrk="1" fontAlgn="auto" latinLnBrk="0" hangingPunct="1">
              <a:lnSpc>
                <a:spcPct val="90000"/>
              </a:lnSpc>
              <a:spcBef>
                <a:spcPts val="1200"/>
              </a:spcBef>
              <a:spcAft>
                <a:spcPts val="0"/>
              </a:spcAft>
              <a:buClrTx/>
              <a:buSzPct val="80000"/>
              <a:buFont typeface="Arial" pitchFamily="34" charset="0"/>
              <a:buChar char="•"/>
              <a:tabLst/>
              <a:defRPr/>
            </a:pPr>
            <a:r>
              <a:rPr kumimoji="0" lang="en-US" sz="2000" b="0" i="0" u="none" strike="noStrike" kern="1200" cap="none" spc="0" normalizeH="0" baseline="0" noProof="0" dirty="0">
                <a:ln>
                  <a:noFill/>
                </a:ln>
                <a:gradFill>
                  <a:gsLst>
                    <a:gs pos="100000">
                      <a:srgbClr val="797A7D"/>
                    </a:gs>
                    <a:gs pos="0">
                      <a:srgbClr val="797A7D"/>
                    </a:gs>
                  </a:gsLst>
                  <a:lin ang="5400000" scaled="0"/>
                </a:gradFill>
                <a:effectLst/>
                <a:uLnTx/>
                <a:uFillTx/>
                <a:latin typeface="Segoe UI"/>
                <a:ea typeface="+mn-ea"/>
                <a:cs typeface="Segoe UI" pitchFamily="34" charset="0"/>
              </a:rPr>
              <a:t>Join today!  It’s free – sign in with your Microsoft Account.</a:t>
            </a:r>
          </a:p>
          <a:p>
            <a:pPr marL="342900" marR="0" lvl="0" indent="-342900" algn="l" defTabSz="914363" rtl="0" eaLnBrk="1" fontAlgn="auto" latinLnBrk="0" hangingPunct="1">
              <a:lnSpc>
                <a:spcPct val="90000"/>
              </a:lnSpc>
              <a:spcBef>
                <a:spcPts val="1200"/>
              </a:spcBef>
              <a:spcAft>
                <a:spcPts val="0"/>
              </a:spcAft>
              <a:buClrTx/>
              <a:buSzPct val="80000"/>
              <a:buFont typeface="Arial" pitchFamily="34" charset="0"/>
              <a:buChar char="•"/>
              <a:tabLst/>
              <a:defRPr/>
            </a:pPr>
            <a:endParaRPr kumimoji="0" lang="en-US" sz="2000" b="0" i="0" u="none" strike="noStrike" kern="1200" cap="none" spc="0" normalizeH="0" baseline="0" noProof="0" dirty="0">
              <a:ln>
                <a:noFill/>
              </a:ln>
              <a:gradFill>
                <a:gsLst>
                  <a:gs pos="100000">
                    <a:srgbClr val="797A7D"/>
                  </a:gs>
                  <a:gs pos="0">
                    <a:srgbClr val="797A7D"/>
                  </a:gs>
                </a:gsLst>
                <a:lin ang="5400000" scaled="0"/>
              </a:gradFill>
              <a:effectLst/>
              <a:uLnTx/>
              <a:uFillTx/>
              <a:latin typeface="Segoe UI"/>
              <a:ea typeface="+mn-ea"/>
              <a:cs typeface="Segoe UI" pitchFamily="34" charset="0"/>
            </a:endParaRPr>
          </a:p>
          <a:p>
            <a:pPr marL="342900" marR="0" lvl="0" indent="-342900" algn="l" defTabSz="914363" rtl="0" eaLnBrk="1" fontAlgn="auto" latinLnBrk="0" hangingPunct="1">
              <a:lnSpc>
                <a:spcPct val="90000"/>
              </a:lnSpc>
              <a:spcBef>
                <a:spcPts val="1200"/>
              </a:spcBef>
              <a:spcAft>
                <a:spcPts val="0"/>
              </a:spcAft>
              <a:buClrTx/>
              <a:buSzPct val="80000"/>
              <a:buFont typeface="Arial" pitchFamily="34" charset="0"/>
              <a:buChar char="•"/>
              <a:tabLst/>
              <a:defRPr/>
            </a:pPr>
            <a:endParaRPr kumimoji="0" lang="en-US" sz="2000" b="0" i="0" u="none" strike="noStrike" kern="1200" cap="none" spc="0" normalizeH="0" baseline="0" noProof="0" dirty="0">
              <a:ln>
                <a:noFill/>
              </a:ln>
              <a:gradFill>
                <a:gsLst>
                  <a:gs pos="100000">
                    <a:srgbClr val="797A7D"/>
                  </a:gs>
                  <a:gs pos="0">
                    <a:srgbClr val="797A7D"/>
                  </a:gs>
                </a:gsLst>
                <a:lin ang="5400000" scaled="0"/>
              </a:gradFill>
              <a:effectLst/>
              <a:uLnTx/>
              <a:uFillTx/>
              <a:latin typeface="Segoe UI"/>
              <a:ea typeface="+mn-ea"/>
              <a:cs typeface="Segoe UI" pitchFamily="34" charset="0"/>
            </a:endParaRPr>
          </a:p>
        </p:txBody>
      </p:sp>
      <p:pic>
        <p:nvPicPr>
          <p:cNvPr id="9" name="Picture Placeholder 7">
            <a:extLst/>
          </p:cNvPr>
          <p:cNvPicPr>
            <a:picLocks noChangeAspect="1"/>
          </p:cNvPicPr>
          <p:nvPr/>
        </p:nvPicPr>
        <p:blipFill>
          <a:blip r:embed="rId3"/>
          <a:srcRect t="3483" b="3483"/>
          <a:stretch>
            <a:fillRect/>
          </a:stretch>
        </p:blipFill>
        <p:spPr>
          <a:xfrm>
            <a:off x="0" y="0"/>
            <a:ext cx="5981670" cy="6858000"/>
          </a:xfrm>
          <a:prstGeom prst="rect">
            <a:avLst/>
          </a:prstGeom>
        </p:spPr>
      </p:pic>
    </p:spTree>
    <p:extLst>
      <p:ext uri="{BB962C8B-B14F-4D97-AF65-F5344CB8AC3E}">
        <p14:creationId xmlns:p14="http://schemas.microsoft.com/office/powerpoint/2010/main" val="6860384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p:cNvSpPr>
            <a:spLocks noGrp="1"/>
          </p:cNvSpPr>
          <p:nvPr>
            <p:ph type="body" sz="quarter" idx="10"/>
          </p:nvPr>
        </p:nvSpPr>
        <p:spPr>
          <a:xfrm>
            <a:off x="6376038" y="697897"/>
            <a:ext cx="4947273" cy="1975927"/>
          </a:xfrm>
        </p:spPr>
        <p:txBody>
          <a:bodyPr/>
          <a:lstStyle/>
          <a:p>
            <a:r>
              <a:rPr lang="en-US" dirty="0"/>
              <a:t>Please, fill your SP &amp; Office 365 Saturday Madrid passport if you want to participate.</a:t>
            </a:r>
          </a:p>
          <a:p>
            <a:r>
              <a:rPr lang="en-US" dirty="0"/>
              <a:t>You can win one of these gifts:</a:t>
            </a:r>
          </a:p>
        </p:txBody>
      </p:sp>
      <p:sp>
        <p:nvSpPr>
          <p:cNvPr id="3" name="Título 2"/>
          <p:cNvSpPr>
            <a:spLocks noGrp="1"/>
          </p:cNvSpPr>
          <p:nvPr>
            <p:ph type="title"/>
          </p:nvPr>
        </p:nvSpPr>
        <p:spPr/>
        <p:txBody>
          <a:bodyPr/>
          <a:lstStyle/>
          <a:p>
            <a:r>
              <a:rPr lang="en-US"/>
              <a:t>Raffle</a:t>
            </a:r>
          </a:p>
        </p:txBody>
      </p:sp>
      <p:pic>
        <p:nvPicPr>
          <p:cNvPr id="4" name="Imagen 3">
            <a:extLst>
              <a:ext uri="{FF2B5EF4-FFF2-40B4-BE49-F238E27FC236}">
                <a16:creationId xmlns:a16="http://schemas.microsoft.com/office/drawing/2014/main" id="{072B8108-F9B6-4B91-B4FD-4A5066FEEBEC}"/>
              </a:ext>
            </a:extLst>
          </p:cNvPr>
          <p:cNvPicPr>
            <a:picLocks noChangeAspect="1"/>
          </p:cNvPicPr>
          <p:nvPr/>
        </p:nvPicPr>
        <p:blipFill>
          <a:blip r:embed="rId3"/>
          <a:stretch>
            <a:fillRect/>
          </a:stretch>
        </p:blipFill>
        <p:spPr>
          <a:xfrm>
            <a:off x="5788888" y="0"/>
            <a:ext cx="6381750" cy="6772275"/>
          </a:xfrm>
          <a:prstGeom prst="rect">
            <a:avLst/>
          </a:prstGeom>
          <a:ln>
            <a:noFill/>
          </a:ln>
          <a:effectLst>
            <a:outerShdw blurRad="292100" dist="139700" dir="2700000" algn="tl" rotWithShape="0">
              <a:srgbClr val="333333">
                <a:alpha val="65000"/>
              </a:srgbClr>
            </a:outerShdw>
          </a:effectLst>
        </p:spPr>
      </p:pic>
      <p:sp>
        <p:nvSpPr>
          <p:cNvPr id="23" name="CuadroTexto 22">
            <a:extLst>
              <a:ext uri="{FF2B5EF4-FFF2-40B4-BE49-F238E27FC236}">
                <a16:creationId xmlns:a16="http://schemas.microsoft.com/office/drawing/2014/main" id="{7B366C24-E3E6-45D2-8DF7-975895520C92}"/>
              </a:ext>
            </a:extLst>
          </p:cNvPr>
          <p:cNvSpPr txBox="1"/>
          <p:nvPr/>
        </p:nvSpPr>
        <p:spPr>
          <a:xfrm>
            <a:off x="8312722" y="4864545"/>
            <a:ext cx="627356" cy="492443"/>
          </a:xfrm>
          <a:prstGeom prst="rect">
            <a:avLst/>
          </a:prstGeom>
          <a:noFill/>
        </p:spPr>
        <p:txBody>
          <a:bodyPr wrap="square" lIns="0" tIns="0" rIns="0" bIns="0" rtlCol="0">
            <a:spAutoFit/>
          </a:bodyPr>
          <a:lstStyle/>
          <a:p>
            <a:r>
              <a:rPr lang="es-ES" sz="3200" b="1" spc="-93" dirty="0">
                <a:solidFill>
                  <a:srgbClr val="FF0000"/>
                </a:solidFill>
              </a:rPr>
              <a:t>10</a:t>
            </a:r>
          </a:p>
        </p:txBody>
      </p:sp>
      <p:sp>
        <p:nvSpPr>
          <p:cNvPr id="26" name="CuadroTexto 25">
            <a:extLst>
              <a:ext uri="{FF2B5EF4-FFF2-40B4-BE49-F238E27FC236}">
                <a16:creationId xmlns:a16="http://schemas.microsoft.com/office/drawing/2014/main" id="{D0475F3F-F794-45A2-AF55-CD75761D05FF}"/>
              </a:ext>
            </a:extLst>
          </p:cNvPr>
          <p:cNvSpPr txBox="1"/>
          <p:nvPr/>
        </p:nvSpPr>
        <p:spPr>
          <a:xfrm>
            <a:off x="9699677" y="5494759"/>
            <a:ext cx="453435" cy="492443"/>
          </a:xfrm>
          <a:prstGeom prst="rect">
            <a:avLst/>
          </a:prstGeom>
          <a:noFill/>
        </p:spPr>
        <p:txBody>
          <a:bodyPr wrap="square" lIns="0" tIns="0" rIns="0" bIns="0" rtlCol="0">
            <a:spAutoFit/>
          </a:bodyPr>
          <a:lstStyle/>
          <a:p>
            <a:r>
              <a:rPr lang="es-ES" sz="3200" b="1" spc="-93" dirty="0">
                <a:solidFill>
                  <a:srgbClr val="FF0000"/>
                </a:solidFill>
              </a:rPr>
              <a:t>9</a:t>
            </a:r>
          </a:p>
        </p:txBody>
      </p:sp>
      <p:sp>
        <p:nvSpPr>
          <p:cNvPr id="27" name="CuadroTexto 26">
            <a:extLst>
              <a:ext uri="{FF2B5EF4-FFF2-40B4-BE49-F238E27FC236}">
                <a16:creationId xmlns:a16="http://schemas.microsoft.com/office/drawing/2014/main" id="{1F780DC9-5F1C-4E35-A889-B7F9A89A005F}"/>
              </a:ext>
            </a:extLst>
          </p:cNvPr>
          <p:cNvSpPr txBox="1"/>
          <p:nvPr/>
        </p:nvSpPr>
        <p:spPr>
          <a:xfrm>
            <a:off x="7300722" y="6200917"/>
            <a:ext cx="453435" cy="492443"/>
          </a:xfrm>
          <a:prstGeom prst="rect">
            <a:avLst/>
          </a:prstGeom>
          <a:noFill/>
        </p:spPr>
        <p:txBody>
          <a:bodyPr wrap="square" lIns="0" tIns="0" rIns="0" bIns="0" rtlCol="0">
            <a:spAutoFit/>
          </a:bodyPr>
          <a:lstStyle/>
          <a:p>
            <a:r>
              <a:rPr lang="es-ES" sz="3200" b="1" spc="-93">
                <a:solidFill>
                  <a:srgbClr val="FF0000"/>
                </a:solidFill>
              </a:rPr>
              <a:t>8</a:t>
            </a:r>
          </a:p>
        </p:txBody>
      </p:sp>
      <p:sp>
        <p:nvSpPr>
          <p:cNvPr id="37" name="CuadroTexto 36">
            <a:extLst>
              <a:ext uri="{FF2B5EF4-FFF2-40B4-BE49-F238E27FC236}">
                <a16:creationId xmlns:a16="http://schemas.microsoft.com/office/drawing/2014/main" id="{8091EEF0-794C-4D66-BB3E-C6CCC21E6C9E}"/>
              </a:ext>
            </a:extLst>
          </p:cNvPr>
          <p:cNvSpPr txBox="1"/>
          <p:nvPr/>
        </p:nvSpPr>
        <p:spPr>
          <a:xfrm>
            <a:off x="6925574" y="3985990"/>
            <a:ext cx="828583" cy="246221"/>
          </a:xfrm>
          <a:prstGeom prst="rect">
            <a:avLst/>
          </a:prstGeom>
          <a:noFill/>
        </p:spPr>
        <p:txBody>
          <a:bodyPr wrap="square" lIns="0" tIns="0" rIns="0" bIns="0" rtlCol="0">
            <a:spAutoFit/>
          </a:bodyPr>
          <a:lstStyle/>
          <a:p>
            <a:r>
              <a:rPr lang="es-ES" sz="1600" b="1" spc="-93" dirty="0" err="1">
                <a:solidFill>
                  <a:srgbClr val="FF0000"/>
                </a:solidFill>
              </a:rPr>
              <a:t>Odor</a:t>
            </a:r>
            <a:endParaRPr lang="es-ES" sz="1600" b="1" spc="-93" dirty="0">
              <a:solidFill>
                <a:srgbClr val="FF0000"/>
              </a:solidFill>
            </a:endParaRPr>
          </a:p>
        </p:txBody>
      </p:sp>
      <p:sp>
        <p:nvSpPr>
          <p:cNvPr id="38" name="CuadroTexto 37">
            <a:extLst>
              <a:ext uri="{FF2B5EF4-FFF2-40B4-BE49-F238E27FC236}">
                <a16:creationId xmlns:a16="http://schemas.microsoft.com/office/drawing/2014/main" id="{55CFC6B9-7965-4FEF-8216-DD637C2CC329}"/>
              </a:ext>
            </a:extLst>
          </p:cNvPr>
          <p:cNvSpPr txBox="1"/>
          <p:nvPr/>
        </p:nvSpPr>
        <p:spPr>
          <a:xfrm>
            <a:off x="10091458" y="3985990"/>
            <a:ext cx="1922233" cy="246221"/>
          </a:xfrm>
          <a:prstGeom prst="rect">
            <a:avLst/>
          </a:prstGeom>
          <a:noFill/>
        </p:spPr>
        <p:txBody>
          <a:bodyPr wrap="square" lIns="0" tIns="0" rIns="0" bIns="0" rtlCol="0">
            <a:spAutoFit/>
          </a:bodyPr>
          <a:lstStyle/>
          <a:p>
            <a:r>
              <a:rPr lang="es-ES" sz="1600" b="1" spc="-93" dirty="0">
                <a:solidFill>
                  <a:srgbClr val="FF0000"/>
                </a:solidFill>
              </a:rPr>
              <a:t>Odor@winterfell.com</a:t>
            </a:r>
          </a:p>
        </p:txBody>
      </p:sp>
      <p:pic>
        <p:nvPicPr>
          <p:cNvPr id="39" name="Imagen 38">
            <a:extLst>
              <a:ext uri="{FF2B5EF4-FFF2-40B4-BE49-F238E27FC236}">
                <a16:creationId xmlns:a16="http://schemas.microsoft.com/office/drawing/2014/main" id="{5699A6A2-F206-4650-8B35-53CE9F03EB1F}"/>
              </a:ext>
            </a:extLst>
          </p:cNvPr>
          <p:cNvPicPr>
            <a:picLocks noChangeAspect="1"/>
          </p:cNvPicPr>
          <p:nvPr/>
        </p:nvPicPr>
        <p:blipFill>
          <a:blip r:embed="rId4"/>
          <a:stretch>
            <a:fillRect/>
          </a:stretch>
        </p:blipFill>
        <p:spPr>
          <a:xfrm>
            <a:off x="6765981" y="2616958"/>
            <a:ext cx="606615" cy="215305"/>
          </a:xfrm>
          <a:prstGeom prst="rect">
            <a:avLst/>
          </a:prstGeom>
        </p:spPr>
      </p:pic>
      <p:pic>
        <p:nvPicPr>
          <p:cNvPr id="40" name="Imagen 39">
            <a:extLst>
              <a:ext uri="{FF2B5EF4-FFF2-40B4-BE49-F238E27FC236}">
                <a16:creationId xmlns:a16="http://schemas.microsoft.com/office/drawing/2014/main" id="{802E1B3F-48D6-4F2E-BE15-B2B798FEFCF4}"/>
              </a:ext>
            </a:extLst>
          </p:cNvPr>
          <p:cNvPicPr>
            <a:picLocks noChangeAspect="1"/>
          </p:cNvPicPr>
          <p:nvPr/>
        </p:nvPicPr>
        <p:blipFill>
          <a:blip r:embed="rId4"/>
          <a:stretch>
            <a:fillRect/>
          </a:stretch>
        </p:blipFill>
        <p:spPr>
          <a:xfrm>
            <a:off x="7762539" y="2616958"/>
            <a:ext cx="606615" cy="215305"/>
          </a:xfrm>
          <a:prstGeom prst="rect">
            <a:avLst/>
          </a:prstGeom>
        </p:spPr>
      </p:pic>
      <p:pic>
        <p:nvPicPr>
          <p:cNvPr id="41" name="Imagen 40">
            <a:extLst>
              <a:ext uri="{FF2B5EF4-FFF2-40B4-BE49-F238E27FC236}">
                <a16:creationId xmlns:a16="http://schemas.microsoft.com/office/drawing/2014/main" id="{BA992119-08E5-4BD9-BE5B-404F23BEAC88}"/>
              </a:ext>
            </a:extLst>
          </p:cNvPr>
          <p:cNvPicPr>
            <a:picLocks noChangeAspect="1"/>
          </p:cNvPicPr>
          <p:nvPr/>
        </p:nvPicPr>
        <p:blipFill>
          <a:blip r:embed="rId4"/>
          <a:stretch>
            <a:fillRect/>
          </a:stretch>
        </p:blipFill>
        <p:spPr>
          <a:xfrm>
            <a:off x="6717257" y="3442881"/>
            <a:ext cx="606615" cy="215305"/>
          </a:xfrm>
          <a:prstGeom prst="rect">
            <a:avLst/>
          </a:prstGeom>
        </p:spPr>
      </p:pic>
      <p:pic>
        <p:nvPicPr>
          <p:cNvPr id="42" name="Imagen 41">
            <a:extLst>
              <a:ext uri="{FF2B5EF4-FFF2-40B4-BE49-F238E27FC236}">
                <a16:creationId xmlns:a16="http://schemas.microsoft.com/office/drawing/2014/main" id="{122E872E-E43E-4F84-A729-4C59A44AC7C3}"/>
              </a:ext>
            </a:extLst>
          </p:cNvPr>
          <p:cNvPicPr>
            <a:picLocks noChangeAspect="1"/>
          </p:cNvPicPr>
          <p:nvPr/>
        </p:nvPicPr>
        <p:blipFill>
          <a:blip r:embed="rId4"/>
          <a:stretch>
            <a:fillRect/>
          </a:stretch>
        </p:blipFill>
        <p:spPr>
          <a:xfrm>
            <a:off x="8667571" y="2616958"/>
            <a:ext cx="606615" cy="215305"/>
          </a:xfrm>
          <a:prstGeom prst="rect">
            <a:avLst/>
          </a:prstGeom>
        </p:spPr>
      </p:pic>
      <p:pic>
        <p:nvPicPr>
          <p:cNvPr id="43" name="Imagen 42">
            <a:extLst>
              <a:ext uri="{FF2B5EF4-FFF2-40B4-BE49-F238E27FC236}">
                <a16:creationId xmlns:a16="http://schemas.microsoft.com/office/drawing/2014/main" id="{5F4D9120-C73C-4F60-973F-122EBDB241A1}"/>
              </a:ext>
            </a:extLst>
          </p:cNvPr>
          <p:cNvPicPr>
            <a:picLocks noChangeAspect="1"/>
          </p:cNvPicPr>
          <p:nvPr/>
        </p:nvPicPr>
        <p:blipFill>
          <a:blip r:embed="rId4"/>
          <a:stretch>
            <a:fillRect/>
          </a:stretch>
        </p:blipFill>
        <p:spPr>
          <a:xfrm>
            <a:off x="9538468" y="2616958"/>
            <a:ext cx="606615" cy="215305"/>
          </a:xfrm>
          <a:prstGeom prst="rect">
            <a:avLst/>
          </a:prstGeom>
        </p:spPr>
      </p:pic>
      <p:pic>
        <p:nvPicPr>
          <p:cNvPr id="44" name="Imagen 43">
            <a:extLst>
              <a:ext uri="{FF2B5EF4-FFF2-40B4-BE49-F238E27FC236}">
                <a16:creationId xmlns:a16="http://schemas.microsoft.com/office/drawing/2014/main" id="{2BECEAF4-34F4-44DC-BE76-6A2BFA0E356E}"/>
              </a:ext>
            </a:extLst>
          </p:cNvPr>
          <p:cNvPicPr>
            <a:picLocks noChangeAspect="1"/>
          </p:cNvPicPr>
          <p:nvPr/>
        </p:nvPicPr>
        <p:blipFill>
          <a:blip r:embed="rId4"/>
          <a:stretch>
            <a:fillRect/>
          </a:stretch>
        </p:blipFill>
        <p:spPr>
          <a:xfrm>
            <a:off x="10435684" y="2616958"/>
            <a:ext cx="606615" cy="215305"/>
          </a:xfrm>
          <a:prstGeom prst="rect">
            <a:avLst/>
          </a:prstGeom>
        </p:spPr>
      </p:pic>
      <p:pic>
        <p:nvPicPr>
          <p:cNvPr id="45" name="Imagen 44">
            <a:extLst>
              <a:ext uri="{FF2B5EF4-FFF2-40B4-BE49-F238E27FC236}">
                <a16:creationId xmlns:a16="http://schemas.microsoft.com/office/drawing/2014/main" id="{7B3F1A3D-19EB-40DC-956B-D13D0BEC7E6E}"/>
              </a:ext>
            </a:extLst>
          </p:cNvPr>
          <p:cNvPicPr>
            <a:picLocks noChangeAspect="1"/>
          </p:cNvPicPr>
          <p:nvPr/>
        </p:nvPicPr>
        <p:blipFill>
          <a:blip r:embed="rId4"/>
          <a:stretch>
            <a:fillRect/>
          </a:stretch>
        </p:blipFill>
        <p:spPr>
          <a:xfrm>
            <a:off x="7762342" y="3442881"/>
            <a:ext cx="606615" cy="215305"/>
          </a:xfrm>
          <a:prstGeom prst="rect">
            <a:avLst/>
          </a:prstGeom>
        </p:spPr>
      </p:pic>
      <p:pic>
        <p:nvPicPr>
          <p:cNvPr id="46" name="Imagen 45">
            <a:extLst>
              <a:ext uri="{FF2B5EF4-FFF2-40B4-BE49-F238E27FC236}">
                <a16:creationId xmlns:a16="http://schemas.microsoft.com/office/drawing/2014/main" id="{4DA492CE-D944-4948-A12B-D4D57173E59C}"/>
              </a:ext>
            </a:extLst>
          </p:cNvPr>
          <p:cNvPicPr>
            <a:picLocks noChangeAspect="1"/>
          </p:cNvPicPr>
          <p:nvPr/>
        </p:nvPicPr>
        <p:blipFill>
          <a:blip r:embed="rId4"/>
          <a:stretch>
            <a:fillRect/>
          </a:stretch>
        </p:blipFill>
        <p:spPr>
          <a:xfrm>
            <a:off x="8673768" y="3442881"/>
            <a:ext cx="606615" cy="215305"/>
          </a:xfrm>
          <a:prstGeom prst="rect">
            <a:avLst/>
          </a:prstGeom>
        </p:spPr>
      </p:pic>
      <p:pic>
        <p:nvPicPr>
          <p:cNvPr id="47" name="Imagen 46">
            <a:extLst>
              <a:ext uri="{FF2B5EF4-FFF2-40B4-BE49-F238E27FC236}">
                <a16:creationId xmlns:a16="http://schemas.microsoft.com/office/drawing/2014/main" id="{13E5CEA9-0EBF-4B52-97D3-94F0B4539A7C}"/>
              </a:ext>
            </a:extLst>
          </p:cNvPr>
          <p:cNvPicPr>
            <a:picLocks noChangeAspect="1"/>
          </p:cNvPicPr>
          <p:nvPr/>
        </p:nvPicPr>
        <p:blipFill>
          <a:blip r:embed="rId4"/>
          <a:stretch>
            <a:fillRect/>
          </a:stretch>
        </p:blipFill>
        <p:spPr>
          <a:xfrm>
            <a:off x="9556687" y="3442881"/>
            <a:ext cx="606615" cy="215305"/>
          </a:xfrm>
          <a:prstGeom prst="rect">
            <a:avLst/>
          </a:prstGeom>
        </p:spPr>
      </p:pic>
      <p:pic>
        <p:nvPicPr>
          <p:cNvPr id="48" name="Imagen 47">
            <a:extLst>
              <a:ext uri="{FF2B5EF4-FFF2-40B4-BE49-F238E27FC236}">
                <a16:creationId xmlns:a16="http://schemas.microsoft.com/office/drawing/2014/main" id="{88D649FA-F2A6-4D03-8063-4881761FD1CB}"/>
              </a:ext>
            </a:extLst>
          </p:cNvPr>
          <p:cNvPicPr>
            <a:picLocks noChangeAspect="1"/>
          </p:cNvPicPr>
          <p:nvPr/>
        </p:nvPicPr>
        <p:blipFill>
          <a:blip r:embed="rId4"/>
          <a:stretch>
            <a:fillRect/>
          </a:stretch>
        </p:blipFill>
        <p:spPr>
          <a:xfrm>
            <a:off x="10458833" y="3442881"/>
            <a:ext cx="606615" cy="215305"/>
          </a:xfrm>
          <a:prstGeom prst="rect">
            <a:avLst/>
          </a:prstGeom>
        </p:spPr>
      </p:pic>
      <p:sp>
        <p:nvSpPr>
          <p:cNvPr id="49" name="Marcador de texto 1">
            <a:extLst>
              <a:ext uri="{FF2B5EF4-FFF2-40B4-BE49-F238E27FC236}">
                <a16:creationId xmlns:a16="http://schemas.microsoft.com/office/drawing/2014/main" id="{91813138-8EBF-4357-B5EA-0CCC6AB7DF18}"/>
              </a:ext>
            </a:extLst>
          </p:cNvPr>
          <p:cNvSpPr txBox="1">
            <a:spLocks/>
          </p:cNvSpPr>
          <p:nvPr/>
        </p:nvSpPr>
        <p:spPr>
          <a:xfrm>
            <a:off x="519249" y="915359"/>
            <a:ext cx="4947273" cy="1975927"/>
          </a:xfrm>
          <a:prstGeom prst="rect">
            <a:avLst/>
          </a:prstGeom>
        </p:spPr>
        <p:txBody>
          <a:bodyPr vert="horz" lIns="0" tIns="0" rIns="0" bIns="0" rtlCol="0">
            <a:noAutofit/>
          </a:bodyPr>
          <a:lstStyle>
            <a:lvl1pPr marL="0" marR="0" indent="0" algn="l" defTabSz="685955" rtl="0" eaLnBrk="1" fontAlgn="auto" latinLnBrk="0" hangingPunct="1">
              <a:lnSpc>
                <a:spcPct val="90000"/>
              </a:lnSpc>
              <a:spcBef>
                <a:spcPts val="1800"/>
              </a:spcBef>
              <a:spcAft>
                <a:spcPts val="0"/>
              </a:spcAft>
              <a:buClrTx/>
              <a:buSzPct val="80000"/>
              <a:buFont typeface="Arial" pitchFamily="34" charset="0"/>
              <a:buNone/>
              <a:tabLst/>
              <a:defRPr sz="3001" kern="1200" spc="-53" baseline="0">
                <a:solidFill>
                  <a:srgbClr val="333333"/>
                </a:solidFill>
                <a:latin typeface="+mj-lt"/>
                <a:ea typeface="+mn-ea"/>
                <a:cs typeface="+mn-cs"/>
              </a:defRPr>
            </a:lvl1pPr>
            <a:lvl2pPr marL="0" marR="0" indent="0" algn="l" defTabSz="685955" rtl="0" eaLnBrk="1" fontAlgn="auto" latinLnBrk="0" hangingPunct="1">
              <a:lnSpc>
                <a:spcPct val="90000"/>
              </a:lnSpc>
              <a:spcBef>
                <a:spcPct val="20000"/>
              </a:spcBef>
              <a:spcAft>
                <a:spcPts val="0"/>
              </a:spcAft>
              <a:buClrTx/>
              <a:buSzPct val="90000"/>
              <a:buFont typeface="Wingdings" pitchFamily="2" charset="2"/>
              <a:buNone/>
              <a:tabLst/>
              <a:defRPr sz="1500" kern="1200" spc="0" baseline="0">
                <a:solidFill>
                  <a:srgbClr val="333333"/>
                </a:solidFill>
                <a:latin typeface="+mn-lt"/>
                <a:ea typeface="+mn-ea"/>
                <a:cs typeface="+mn-cs"/>
              </a:defRPr>
            </a:lvl2pPr>
            <a:lvl3pPr marL="173878" marR="0" indent="0" algn="l" defTabSz="685955" rtl="0" eaLnBrk="1" fontAlgn="auto" latinLnBrk="0" hangingPunct="1">
              <a:lnSpc>
                <a:spcPct val="90000"/>
              </a:lnSpc>
              <a:spcBef>
                <a:spcPct val="20000"/>
              </a:spcBef>
              <a:spcAft>
                <a:spcPts val="0"/>
              </a:spcAft>
              <a:buClrTx/>
              <a:buSzPct val="90000"/>
              <a:buFont typeface="Wingdings" pitchFamily="2" charset="2"/>
              <a:buNone/>
              <a:tabLst>
                <a:tab pos="599044" algn="l"/>
              </a:tabLst>
              <a:defRPr sz="1500" kern="1200" spc="0" baseline="0">
                <a:solidFill>
                  <a:srgbClr val="333333"/>
                </a:solidFill>
                <a:latin typeface="+mn-lt"/>
                <a:ea typeface="+mn-ea"/>
                <a:cs typeface="+mn-cs"/>
              </a:defRPr>
            </a:lvl3pPr>
            <a:lvl4pPr marL="342991" marR="0" indent="0" algn="l" defTabSz="685955" rtl="0" eaLnBrk="1" fontAlgn="auto" latinLnBrk="0" hangingPunct="1">
              <a:lnSpc>
                <a:spcPct val="90000"/>
              </a:lnSpc>
              <a:spcBef>
                <a:spcPct val="20000"/>
              </a:spcBef>
              <a:spcAft>
                <a:spcPts val="0"/>
              </a:spcAft>
              <a:buClrTx/>
              <a:buSzPct val="90000"/>
              <a:buFont typeface="Wingdings" pitchFamily="2" charset="2"/>
              <a:buNone/>
              <a:tabLst/>
              <a:defRPr sz="1500" kern="1200" spc="0" baseline="0">
                <a:solidFill>
                  <a:srgbClr val="333333"/>
                </a:solidFill>
                <a:latin typeface="+mn-lt"/>
                <a:ea typeface="+mn-ea"/>
                <a:cs typeface="+mn-cs"/>
              </a:defRPr>
            </a:lvl4pPr>
            <a:lvl5pPr marL="520442" marR="0" indent="0" algn="l" defTabSz="685955" rtl="0" eaLnBrk="1" fontAlgn="auto" latinLnBrk="0" hangingPunct="1">
              <a:lnSpc>
                <a:spcPct val="90000"/>
              </a:lnSpc>
              <a:spcBef>
                <a:spcPct val="20000"/>
              </a:spcBef>
              <a:spcAft>
                <a:spcPts val="0"/>
              </a:spcAft>
              <a:buClrTx/>
              <a:buSzPct val="90000"/>
              <a:buFont typeface="Wingdings" pitchFamily="2" charset="2"/>
              <a:buNone/>
              <a:tabLst>
                <a:tab pos="942036" algn="l"/>
              </a:tabLst>
              <a:defRPr sz="15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n-US" dirty="0"/>
              <a:t>Please, fill your SP &amp; Office 365 Saturday Madrid passport if you want to participate.</a:t>
            </a:r>
          </a:p>
          <a:p>
            <a:r>
              <a:rPr lang="en-US" dirty="0"/>
              <a:t>You can win one of these gifts:</a:t>
            </a:r>
          </a:p>
        </p:txBody>
      </p:sp>
      <p:pic>
        <p:nvPicPr>
          <p:cNvPr id="21" name="Gráfico 20">
            <a:extLst>
              <a:ext uri="{FF2B5EF4-FFF2-40B4-BE49-F238E27FC236}">
                <a16:creationId xmlns:a16="http://schemas.microsoft.com/office/drawing/2014/main" id="{91802440-6D39-4091-8E94-5F0D2ABCA48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988975" y="4472167"/>
            <a:ext cx="1569660" cy="523220"/>
          </a:xfrm>
          <a:prstGeom prst="rect">
            <a:avLst/>
          </a:prstGeom>
        </p:spPr>
      </p:pic>
      <p:pic>
        <p:nvPicPr>
          <p:cNvPr id="22" name="Gráfico 21">
            <a:extLst>
              <a:ext uri="{FF2B5EF4-FFF2-40B4-BE49-F238E27FC236}">
                <a16:creationId xmlns:a16="http://schemas.microsoft.com/office/drawing/2014/main" id="{C96FFAE4-FE32-43AF-B663-A7AE1D0F707F}"/>
              </a:ext>
            </a:extLst>
          </p:cNvPr>
          <p:cNvPicPr>
            <a:picLocks noChangeAspect="1"/>
          </p:cNvPicPr>
          <p:nvPr/>
        </p:nvPicPr>
        <p:blipFill rotWithShape="1">
          <a:blip r:embed="rId7">
            <a:extLst>
              <a:ext uri="{96DAC541-7B7A-43D3-8B79-37D633B846F1}">
                <asvg:svgBlip xmlns:asvg="http://schemas.microsoft.com/office/drawing/2016/SVG/main" r:embed="rId8"/>
              </a:ext>
            </a:extLst>
          </a:blip>
          <a:srcRect r="55784"/>
          <a:stretch/>
        </p:blipFill>
        <p:spPr>
          <a:xfrm>
            <a:off x="1618600" y="2822251"/>
            <a:ext cx="685524" cy="361992"/>
          </a:xfrm>
          <a:prstGeom prst="rect">
            <a:avLst/>
          </a:prstGeom>
        </p:spPr>
      </p:pic>
      <p:pic>
        <p:nvPicPr>
          <p:cNvPr id="24" name="Gráfico 23">
            <a:extLst>
              <a:ext uri="{FF2B5EF4-FFF2-40B4-BE49-F238E27FC236}">
                <a16:creationId xmlns:a16="http://schemas.microsoft.com/office/drawing/2014/main" id="{BD97B618-AA43-40B3-837D-D178C01A073D}"/>
              </a:ext>
            </a:extLst>
          </p:cNvPr>
          <p:cNvPicPr>
            <a:picLocks noChangeAspect="1"/>
          </p:cNvPicPr>
          <p:nvPr/>
        </p:nvPicPr>
        <p:blipFill rotWithShape="1">
          <a:blip r:embed="rId9">
            <a:extLst>
              <a:ext uri="{96DAC541-7B7A-43D3-8B79-37D633B846F1}">
                <asvg:svgBlip xmlns:asvg="http://schemas.microsoft.com/office/drawing/2016/SVG/main" r:embed="rId10"/>
              </a:ext>
            </a:extLst>
          </a:blip>
          <a:srcRect r="51776"/>
          <a:stretch/>
        </p:blipFill>
        <p:spPr>
          <a:xfrm>
            <a:off x="285782" y="2732098"/>
            <a:ext cx="1332818" cy="452145"/>
          </a:xfrm>
          <a:prstGeom prst="rect">
            <a:avLst/>
          </a:prstGeom>
        </p:spPr>
      </p:pic>
      <p:pic>
        <p:nvPicPr>
          <p:cNvPr id="1028" name="Picture 4" descr="Imagen relacionada">
            <a:extLst>
              <a:ext uri="{FF2B5EF4-FFF2-40B4-BE49-F238E27FC236}">
                <a16:creationId xmlns:a16="http://schemas.microsoft.com/office/drawing/2014/main" id="{E715F494-3B82-428B-AA5E-B05E0EF550E5}"/>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r="13358" b="31261"/>
          <a:stretch/>
        </p:blipFill>
        <p:spPr bwMode="auto">
          <a:xfrm>
            <a:off x="555789" y="3294233"/>
            <a:ext cx="607334" cy="48184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5" name="Imagen 4">
            <a:extLst>
              <a:ext uri="{FF2B5EF4-FFF2-40B4-BE49-F238E27FC236}">
                <a16:creationId xmlns:a16="http://schemas.microsoft.com/office/drawing/2014/main" id="{A9427C9F-7EC5-460F-BDC9-73739A2D4D3F}"/>
              </a:ext>
            </a:extLst>
          </p:cNvPr>
          <p:cNvPicPr>
            <a:picLocks noChangeAspect="1"/>
          </p:cNvPicPr>
          <p:nvPr/>
        </p:nvPicPr>
        <p:blipFill>
          <a:blip r:embed="rId12"/>
          <a:stretch>
            <a:fillRect/>
          </a:stretch>
        </p:blipFill>
        <p:spPr>
          <a:xfrm>
            <a:off x="1356433" y="3289373"/>
            <a:ext cx="524333" cy="491562"/>
          </a:xfrm>
          <a:prstGeom prst="rect">
            <a:avLst/>
          </a:prstGeom>
        </p:spPr>
      </p:pic>
      <p:pic>
        <p:nvPicPr>
          <p:cNvPr id="28" name="Gráfico 27">
            <a:extLst>
              <a:ext uri="{FF2B5EF4-FFF2-40B4-BE49-F238E27FC236}">
                <a16:creationId xmlns:a16="http://schemas.microsoft.com/office/drawing/2014/main" id="{0F3C64C7-6576-4674-B205-5D00CCC28784}"/>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659898" y="2819234"/>
            <a:ext cx="2110740" cy="447733"/>
          </a:xfrm>
          <a:prstGeom prst="rect">
            <a:avLst/>
          </a:prstGeom>
        </p:spPr>
      </p:pic>
      <p:pic>
        <p:nvPicPr>
          <p:cNvPr id="6" name="Picture 4" descr="Xbox One S - Consola 500 GB Assassin's Creed Origins">
            <a:extLst>
              <a:ext uri="{FF2B5EF4-FFF2-40B4-BE49-F238E27FC236}">
                <a16:creationId xmlns:a16="http://schemas.microsoft.com/office/drawing/2014/main" id="{6F36F793-188B-4460-93C7-676762649DB4}"/>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t="4687" b="9965"/>
          <a:stretch/>
        </p:blipFill>
        <p:spPr bwMode="auto">
          <a:xfrm>
            <a:off x="2928410" y="5044230"/>
            <a:ext cx="2076450" cy="1772199"/>
          </a:xfrm>
          <a:prstGeom prst="rect">
            <a:avLst/>
          </a:prstGeom>
          <a:noFill/>
          <a:extLst>
            <a:ext uri="{909E8E84-426E-40DD-AFC4-6F175D3DCCD1}">
              <a14:hiddenFill xmlns:a14="http://schemas.microsoft.com/office/drawing/2010/main">
                <a:solidFill>
                  <a:srgbClr val="FFFFFF"/>
                </a:solidFill>
              </a14:hiddenFill>
            </a:ext>
          </a:extLst>
        </p:spPr>
      </p:pic>
      <p:sp>
        <p:nvSpPr>
          <p:cNvPr id="7" name="CuadroTexto 6">
            <a:extLst>
              <a:ext uri="{FF2B5EF4-FFF2-40B4-BE49-F238E27FC236}">
                <a16:creationId xmlns:a16="http://schemas.microsoft.com/office/drawing/2014/main" id="{653BC0EC-EE94-43C3-8D6D-CCD46A0E8670}"/>
              </a:ext>
            </a:extLst>
          </p:cNvPr>
          <p:cNvSpPr txBox="1"/>
          <p:nvPr/>
        </p:nvSpPr>
        <p:spPr>
          <a:xfrm>
            <a:off x="2430683" y="5736900"/>
            <a:ext cx="834272" cy="553998"/>
          </a:xfrm>
          <a:prstGeom prst="rect">
            <a:avLst/>
          </a:prstGeom>
          <a:noFill/>
        </p:spPr>
        <p:txBody>
          <a:bodyPr wrap="square" lIns="0" tIns="0" rIns="0" bIns="0" rtlCol="0">
            <a:spAutoFit/>
          </a:bodyPr>
          <a:lstStyle/>
          <a:p>
            <a:r>
              <a:rPr lang="es-ES" sz="3600" spc="-70" dirty="0">
                <a:gradFill>
                  <a:gsLst>
                    <a:gs pos="2917">
                      <a:schemeClr val="bg2"/>
                    </a:gs>
                    <a:gs pos="95000">
                      <a:schemeClr val="bg2"/>
                    </a:gs>
                  </a:gsLst>
                  <a:lin ang="5400000" scaled="0"/>
                </a:gradFill>
              </a:rPr>
              <a:t>2x</a:t>
            </a:r>
          </a:p>
        </p:txBody>
      </p:sp>
      <p:pic>
        <p:nvPicPr>
          <p:cNvPr id="1030" name="Picture 6" descr="Pulsa actualizar (HARPERCOLLINS)">
            <a:extLst>
              <a:ext uri="{FF2B5EF4-FFF2-40B4-BE49-F238E27FC236}">
                <a16:creationId xmlns:a16="http://schemas.microsoft.com/office/drawing/2014/main" id="{04DCE823-5A5A-429B-B086-07172A851C10}"/>
              </a:ext>
            </a:extLst>
          </p:cNvPr>
          <p:cNvPicPr>
            <a:picLocks noChangeAspect="1" noChangeArrowheads="1"/>
          </p:cNvPicPr>
          <p:nvPr/>
        </p:nvPicPr>
        <p:blipFill rotWithShape="1">
          <a:blip r:embed="rId16">
            <a:extLst>
              <a:ext uri="{28A0092B-C50C-407E-A947-70E740481C1C}">
                <a14:useLocalDpi xmlns:a14="http://schemas.microsoft.com/office/drawing/2010/main" val="0"/>
              </a:ext>
            </a:extLst>
          </a:blip>
          <a:srcRect l="14191" r="12292"/>
          <a:stretch/>
        </p:blipFill>
        <p:spPr bwMode="auto">
          <a:xfrm>
            <a:off x="1361179" y="5458810"/>
            <a:ext cx="907602" cy="1234550"/>
          </a:xfrm>
          <a:prstGeom prst="rect">
            <a:avLst/>
          </a:prstGeom>
          <a:noFill/>
          <a:extLst>
            <a:ext uri="{909E8E84-426E-40DD-AFC4-6F175D3DCCD1}">
              <a14:hiddenFill xmlns:a14="http://schemas.microsoft.com/office/drawing/2010/main">
                <a:solidFill>
                  <a:srgbClr val="FFFFFF"/>
                </a:solidFill>
              </a14:hiddenFill>
            </a:ext>
          </a:extLst>
        </p:spPr>
      </p:pic>
      <p:pic>
        <p:nvPicPr>
          <p:cNvPr id="31" name="Gráfico 30">
            <a:extLst>
              <a:ext uri="{FF2B5EF4-FFF2-40B4-BE49-F238E27FC236}">
                <a16:creationId xmlns:a16="http://schemas.microsoft.com/office/drawing/2014/main" id="{7571C630-1469-4738-95D8-56DFF9CF4BF6}"/>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65974" y="5534497"/>
            <a:ext cx="1154625" cy="353241"/>
          </a:xfrm>
          <a:prstGeom prst="rect">
            <a:avLst/>
          </a:prstGeom>
        </p:spPr>
      </p:pic>
      <p:sp>
        <p:nvSpPr>
          <p:cNvPr id="32" name="CuadroTexto 31">
            <a:extLst>
              <a:ext uri="{FF2B5EF4-FFF2-40B4-BE49-F238E27FC236}">
                <a16:creationId xmlns:a16="http://schemas.microsoft.com/office/drawing/2014/main" id="{1E55D423-D8D6-484F-824B-BE454F68D822}"/>
              </a:ext>
            </a:extLst>
          </p:cNvPr>
          <p:cNvSpPr txBox="1"/>
          <p:nvPr/>
        </p:nvSpPr>
        <p:spPr>
          <a:xfrm>
            <a:off x="730737" y="6063292"/>
            <a:ext cx="834272" cy="553998"/>
          </a:xfrm>
          <a:prstGeom prst="rect">
            <a:avLst/>
          </a:prstGeom>
          <a:noFill/>
        </p:spPr>
        <p:txBody>
          <a:bodyPr wrap="square" lIns="0" tIns="0" rIns="0" bIns="0" rtlCol="0">
            <a:spAutoFit/>
          </a:bodyPr>
          <a:lstStyle/>
          <a:p>
            <a:r>
              <a:rPr lang="es-ES" sz="3600" spc="-70" dirty="0">
                <a:gradFill>
                  <a:gsLst>
                    <a:gs pos="2917">
                      <a:schemeClr val="bg2"/>
                    </a:gs>
                    <a:gs pos="95000">
                      <a:schemeClr val="bg2"/>
                    </a:gs>
                  </a:gsLst>
                  <a:lin ang="5400000" scaled="0"/>
                </a:gradFill>
              </a:rPr>
              <a:t>2x</a:t>
            </a:r>
          </a:p>
        </p:txBody>
      </p:sp>
      <p:pic>
        <p:nvPicPr>
          <p:cNvPr id="9" name="Imagen 8">
            <a:extLst>
              <a:ext uri="{FF2B5EF4-FFF2-40B4-BE49-F238E27FC236}">
                <a16:creationId xmlns:a16="http://schemas.microsoft.com/office/drawing/2014/main" id="{655A508D-5BAF-4662-A058-C6BEF44265C6}"/>
              </a:ext>
            </a:extLst>
          </p:cNvPr>
          <p:cNvPicPr>
            <a:picLocks noChangeAspect="1"/>
          </p:cNvPicPr>
          <p:nvPr/>
        </p:nvPicPr>
        <p:blipFill rotWithShape="1">
          <a:blip r:embed="rId19"/>
          <a:srcRect l="9277" t="14524" r="8975"/>
          <a:stretch/>
        </p:blipFill>
        <p:spPr>
          <a:xfrm>
            <a:off x="3471972" y="3167300"/>
            <a:ext cx="1420258" cy="1198431"/>
          </a:xfrm>
          <a:prstGeom prst="rect">
            <a:avLst/>
          </a:prstGeom>
        </p:spPr>
      </p:pic>
      <p:pic>
        <p:nvPicPr>
          <p:cNvPr id="35" name="Gráfico 34">
            <a:extLst>
              <a:ext uri="{FF2B5EF4-FFF2-40B4-BE49-F238E27FC236}">
                <a16:creationId xmlns:a16="http://schemas.microsoft.com/office/drawing/2014/main" id="{EC2FE6A1-3084-43E9-9259-5D033E36BF31}"/>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2189741" y="3448660"/>
            <a:ext cx="1403654" cy="419052"/>
          </a:xfrm>
          <a:prstGeom prst="rect">
            <a:avLst/>
          </a:prstGeom>
        </p:spPr>
      </p:pic>
      <p:pic>
        <p:nvPicPr>
          <p:cNvPr id="10" name="Imagen 6" descr="https://images-na.ssl-images-amazon.com/images/I/61QlR9yf55L._SL1000_.jpg">
            <a:extLst>
              <a:ext uri="{FF2B5EF4-FFF2-40B4-BE49-F238E27FC236}">
                <a16:creationId xmlns:a16="http://schemas.microsoft.com/office/drawing/2014/main" id="{B5012330-7E80-4616-9ACE-7E1FF5D146D9}"/>
              </a:ext>
            </a:extLst>
          </p:cNvPr>
          <p:cNvPicPr>
            <a:picLocks noChangeAspect="1" noChangeArrowheads="1"/>
          </p:cNvPicPr>
          <p:nvPr/>
        </p:nvPicPr>
        <p:blipFill rotWithShape="1">
          <a:blip r:embed="rId22">
            <a:extLst>
              <a:ext uri="{28A0092B-C50C-407E-A947-70E740481C1C}">
                <a14:useLocalDpi xmlns:a14="http://schemas.microsoft.com/office/drawing/2010/main" val="0"/>
              </a:ext>
            </a:extLst>
          </a:blip>
          <a:srcRect t="12439" b="7419"/>
          <a:stretch/>
        </p:blipFill>
        <p:spPr bwMode="auto">
          <a:xfrm>
            <a:off x="1368374" y="4037318"/>
            <a:ext cx="1479445" cy="11856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 name="Gráfico 49">
            <a:extLst>
              <a:ext uri="{FF2B5EF4-FFF2-40B4-BE49-F238E27FC236}">
                <a16:creationId xmlns:a16="http://schemas.microsoft.com/office/drawing/2014/main" id="{000C13A8-F7C4-4022-873E-17572541D481}"/>
              </a:ext>
            </a:extLst>
          </p:cNvPr>
          <p:cNvPicPr>
            <a:picLocks noChangeAspect="1"/>
          </p:cNvPicPr>
          <p:nvPr/>
        </p:nvPicPr>
        <p:blipFill rotWithShape="1">
          <a:blip r:embed="rId23">
            <a:extLst>
              <a:ext uri="{96DAC541-7B7A-43D3-8B79-37D633B846F1}">
                <asvg:svgBlip xmlns:asvg="http://schemas.microsoft.com/office/drawing/2016/SVG/main" r:embed="rId24"/>
              </a:ext>
            </a:extLst>
          </a:blip>
          <a:srcRect l="12531" t="23166" r="12684" b="18858"/>
          <a:stretch/>
        </p:blipFill>
        <p:spPr>
          <a:xfrm>
            <a:off x="9319" y="3971679"/>
            <a:ext cx="1423860" cy="736346"/>
          </a:xfrm>
          <a:prstGeom prst="rect">
            <a:avLst/>
          </a:prstGeom>
        </p:spPr>
      </p:pic>
      <p:pic>
        <p:nvPicPr>
          <p:cNvPr id="8" name="Imagen 7">
            <a:extLst>
              <a:ext uri="{FF2B5EF4-FFF2-40B4-BE49-F238E27FC236}">
                <a16:creationId xmlns:a16="http://schemas.microsoft.com/office/drawing/2014/main" id="{F83D220C-00D3-4976-A10E-5401DD447170}"/>
              </a:ext>
            </a:extLst>
          </p:cNvPr>
          <p:cNvPicPr>
            <a:picLocks noChangeAspect="1"/>
          </p:cNvPicPr>
          <p:nvPr/>
        </p:nvPicPr>
        <p:blipFill>
          <a:blip r:embed="rId25"/>
          <a:stretch>
            <a:fillRect/>
          </a:stretch>
        </p:blipFill>
        <p:spPr>
          <a:xfrm>
            <a:off x="4400935" y="4097822"/>
            <a:ext cx="1338075" cy="1125157"/>
          </a:xfrm>
          <a:prstGeom prst="rect">
            <a:avLst/>
          </a:prstGeom>
        </p:spPr>
      </p:pic>
      <p:pic>
        <p:nvPicPr>
          <p:cNvPr id="12" name="Imagen 11">
            <a:extLst>
              <a:ext uri="{FF2B5EF4-FFF2-40B4-BE49-F238E27FC236}">
                <a16:creationId xmlns:a16="http://schemas.microsoft.com/office/drawing/2014/main" id="{2A33553D-3CB8-4B8C-96CE-6BBBEEC3A5F2}"/>
              </a:ext>
            </a:extLst>
          </p:cNvPr>
          <p:cNvPicPr>
            <a:picLocks noChangeAspect="1"/>
          </p:cNvPicPr>
          <p:nvPr/>
        </p:nvPicPr>
        <p:blipFill rotWithShape="1">
          <a:blip r:embed="rId26"/>
          <a:srcRect l="20899" t="10176" r="24492" b="19299"/>
          <a:stretch/>
        </p:blipFill>
        <p:spPr>
          <a:xfrm>
            <a:off x="4887513" y="2819234"/>
            <a:ext cx="866146" cy="838952"/>
          </a:xfrm>
          <a:prstGeom prst="rect">
            <a:avLst/>
          </a:prstGeom>
        </p:spPr>
      </p:pic>
    </p:spTree>
    <p:extLst>
      <p:ext uri="{BB962C8B-B14F-4D97-AF65-F5344CB8AC3E}">
        <p14:creationId xmlns:p14="http://schemas.microsoft.com/office/powerpoint/2010/main" val="2297817615"/>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r>
              <a:rPr lang="en-US" dirty="0"/>
              <a:t>Office 365 for IT Pros</a:t>
            </a:r>
          </a:p>
        </p:txBody>
      </p:sp>
      <p:sp>
        <p:nvSpPr>
          <p:cNvPr id="49" name="Marcador de texto 1">
            <a:extLst>
              <a:ext uri="{FF2B5EF4-FFF2-40B4-BE49-F238E27FC236}">
                <a16:creationId xmlns:a16="http://schemas.microsoft.com/office/drawing/2014/main" id="{91813138-8EBF-4357-B5EA-0CCC6AB7DF18}"/>
              </a:ext>
            </a:extLst>
          </p:cNvPr>
          <p:cNvSpPr txBox="1">
            <a:spLocks/>
          </p:cNvSpPr>
          <p:nvPr/>
        </p:nvSpPr>
        <p:spPr>
          <a:xfrm>
            <a:off x="519249" y="915359"/>
            <a:ext cx="4947273" cy="1975927"/>
          </a:xfrm>
          <a:prstGeom prst="rect">
            <a:avLst/>
          </a:prstGeom>
        </p:spPr>
        <p:txBody>
          <a:bodyPr vert="horz" lIns="0" tIns="0" rIns="0" bIns="0" rtlCol="0">
            <a:noAutofit/>
          </a:bodyPr>
          <a:lstStyle>
            <a:lvl1pPr marL="0" marR="0" indent="0" algn="l" defTabSz="685955" rtl="0" eaLnBrk="1" fontAlgn="auto" latinLnBrk="0" hangingPunct="1">
              <a:lnSpc>
                <a:spcPct val="90000"/>
              </a:lnSpc>
              <a:spcBef>
                <a:spcPts val="1800"/>
              </a:spcBef>
              <a:spcAft>
                <a:spcPts val="0"/>
              </a:spcAft>
              <a:buClrTx/>
              <a:buSzPct val="80000"/>
              <a:buFont typeface="Arial" pitchFamily="34" charset="0"/>
              <a:buNone/>
              <a:tabLst/>
              <a:defRPr sz="3001" kern="1200" spc="-53" baseline="0">
                <a:solidFill>
                  <a:srgbClr val="333333"/>
                </a:solidFill>
                <a:latin typeface="+mj-lt"/>
                <a:ea typeface="+mn-ea"/>
                <a:cs typeface="+mn-cs"/>
              </a:defRPr>
            </a:lvl1pPr>
            <a:lvl2pPr marL="0" marR="0" indent="0" algn="l" defTabSz="685955" rtl="0" eaLnBrk="1" fontAlgn="auto" latinLnBrk="0" hangingPunct="1">
              <a:lnSpc>
                <a:spcPct val="90000"/>
              </a:lnSpc>
              <a:spcBef>
                <a:spcPct val="20000"/>
              </a:spcBef>
              <a:spcAft>
                <a:spcPts val="0"/>
              </a:spcAft>
              <a:buClrTx/>
              <a:buSzPct val="90000"/>
              <a:buFont typeface="Wingdings" pitchFamily="2" charset="2"/>
              <a:buNone/>
              <a:tabLst/>
              <a:defRPr sz="1500" kern="1200" spc="0" baseline="0">
                <a:solidFill>
                  <a:srgbClr val="333333"/>
                </a:solidFill>
                <a:latin typeface="+mn-lt"/>
                <a:ea typeface="+mn-ea"/>
                <a:cs typeface="+mn-cs"/>
              </a:defRPr>
            </a:lvl2pPr>
            <a:lvl3pPr marL="173878" marR="0" indent="0" algn="l" defTabSz="685955" rtl="0" eaLnBrk="1" fontAlgn="auto" latinLnBrk="0" hangingPunct="1">
              <a:lnSpc>
                <a:spcPct val="90000"/>
              </a:lnSpc>
              <a:spcBef>
                <a:spcPct val="20000"/>
              </a:spcBef>
              <a:spcAft>
                <a:spcPts val="0"/>
              </a:spcAft>
              <a:buClrTx/>
              <a:buSzPct val="90000"/>
              <a:buFont typeface="Wingdings" pitchFamily="2" charset="2"/>
              <a:buNone/>
              <a:tabLst>
                <a:tab pos="599044" algn="l"/>
              </a:tabLst>
              <a:defRPr sz="1500" kern="1200" spc="0" baseline="0">
                <a:solidFill>
                  <a:srgbClr val="333333"/>
                </a:solidFill>
                <a:latin typeface="+mn-lt"/>
                <a:ea typeface="+mn-ea"/>
                <a:cs typeface="+mn-cs"/>
              </a:defRPr>
            </a:lvl3pPr>
            <a:lvl4pPr marL="342991" marR="0" indent="0" algn="l" defTabSz="685955" rtl="0" eaLnBrk="1" fontAlgn="auto" latinLnBrk="0" hangingPunct="1">
              <a:lnSpc>
                <a:spcPct val="90000"/>
              </a:lnSpc>
              <a:spcBef>
                <a:spcPct val="20000"/>
              </a:spcBef>
              <a:spcAft>
                <a:spcPts val="0"/>
              </a:spcAft>
              <a:buClrTx/>
              <a:buSzPct val="90000"/>
              <a:buFont typeface="Wingdings" pitchFamily="2" charset="2"/>
              <a:buNone/>
              <a:tabLst/>
              <a:defRPr sz="1500" kern="1200" spc="0" baseline="0">
                <a:solidFill>
                  <a:srgbClr val="333333"/>
                </a:solidFill>
                <a:latin typeface="+mn-lt"/>
                <a:ea typeface="+mn-ea"/>
                <a:cs typeface="+mn-cs"/>
              </a:defRPr>
            </a:lvl4pPr>
            <a:lvl5pPr marL="520442" marR="0" indent="0" algn="l" defTabSz="685955" rtl="0" eaLnBrk="1" fontAlgn="auto" latinLnBrk="0" hangingPunct="1">
              <a:lnSpc>
                <a:spcPct val="90000"/>
              </a:lnSpc>
              <a:spcBef>
                <a:spcPct val="20000"/>
              </a:spcBef>
              <a:spcAft>
                <a:spcPts val="0"/>
              </a:spcAft>
              <a:buClrTx/>
              <a:buSzPct val="90000"/>
              <a:buFont typeface="Wingdings" pitchFamily="2" charset="2"/>
              <a:buNone/>
              <a:tabLst>
                <a:tab pos="942036" algn="l"/>
              </a:tabLst>
              <a:defRPr sz="15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n-US" dirty="0"/>
              <a:t>Get a discount of $10 buying the book here: </a:t>
            </a:r>
            <a:r>
              <a:rPr lang="en-US" dirty="0">
                <a:hlinkClick r:id="rId3"/>
              </a:rPr>
              <a:t>https://gumroad.com/l/O365IT/spsspain</a:t>
            </a:r>
            <a:r>
              <a:rPr lang="en-US" dirty="0"/>
              <a:t> </a:t>
            </a:r>
          </a:p>
        </p:txBody>
      </p:sp>
      <p:pic>
        <p:nvPicPr>
          <p:cNvPr id="10" name="Imagen 9">
            <a:extLst>
              <a:ext uri="{FF2B5EF4-FFF2-40B4-BE49-F238E27FC236}">
                <a16:creationId xmlns:a16="http://schemas.microsoft.com/office/drawing/2014/main" id="{94335F52-7DF6-45B8-87EC-D2885BA7EB7C}"/>
              </a:ext>
            </a:extLst>
          </p:cNvPr>
          <p:cNvPicPr>
            <a:picLocks noChangeAspect="1"/>
          </p:cNvPicPr>
          <p:nvPr/>
        </p:nvPicPr>
        <p:blipFill>
          <a:blip r:embed="rId4"/>
          <a:stretch>
            <a:fillRect/>
          </a:stretch>
        </p:blipFill>
        <p:spPr>
          <a:xfrm>
            <a:off x="6703005" y="228602"/>
            <a:ext cx="4791000" cy="647024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588523546"/>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881356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918219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Marcador de texto 1"/>
          <p:cNvSpPr>
            <a:spLocks noGrp="1"/>
          </p:cNvSpPr>
          <p:nvPr>
            <p:ph type="body" sz="quarter" idx="10"/>
          </p:nvPr>
        </p:nvSpPr>
        <p:spPr>
          <a:xfrm>
            <a:off x="519249" y="1447799"/>
            <a:ext cx="4947273" cy="1975927"/>
          </a:xfrm>
        </p:spPr>
        <p:txBody>
          <a:bodyPr/>
          <a:lstStyle/>
          <a:p>
            <a:r>
              <a:rPr lang="en-US" dirty="0"/>
              <a:t>Please, fill your SP &amp; Office 365 Saturday Madrid passport if you want to participate.</a:t>
            </a:r>
          </a:p>
          <a:p>
            <a:r>
              <a:rPr lang="en-US" dirty="0"/>
              <a:t>You can win one of these gifts:</a:t>
            </a:r>
          </a:p>
        </p:txBody>
      </p:sp>
      <p:sp>
        <p:nvSpPr>
          <p:cNvPr id="3" name="Título 2"/>
          <p:cNvSpPr>
            <a:spLocks noGrp="1"/>
          </p:cNvSpPr>
          <p:nvPr>
            <p:ph type="title"/>
          </p:nvPr>
        </p:nvSpPr>
        <p:spPr/>
        <p:txBody>
          <a:bodyPr/>
          <a:lstStyle/>
          <a:p>
            <a:r>
              <a:rPr lang="en-US"/>
              <a:t>Raffle</a:t>
            </a:r>
          </a:p>
        </p:txBody>
      </p:sp>
      <p:pic>
        <p:nvPicPr>
          <p:cNvPr id="18" name="Imagen 17"/>
          <p:cNvPicPr>
            <a:picLocks noChangeAspect="1"/>
          </p:cNvPicPr>
          <p:nvPr/>
        </p:nvPicPr>
        <p:blipFill>
          <a:blip r:embed="rId3"/>
          <a:stretch>
            <a:fillRect/>
          </a:stretch>
        </p:blipFill>
        <p:spPr>
          <a:xfrm>
            <a:off x="6577257" y="154943"/>
            <a:ext cx="5303971" cy="6858000"/>
          </a:xfrm>
          <a:prstGeom prst="rect">
            <a:avLst/>
          </a:prstGeom>
          <a:ln>
            <a:noFill/>
          </a:ln>
          <a:effectLst>
            <a:outerShdw blurRad="292100" dist="139700" dir="2700000" algn="tl" rotWithShape="0">
              <a:srgbClr val="333333">
                <a:alpha val="65000"/>
              </a:srgbClr>
            </a:outerShdw>
          </a:effectLst>
        </p:spPr>
      </p:pic>
      <p:sp>
        <p:nvSpPr>
          <p:cNvPr id="19" name="CuadroTexto 18"/>
          <p:cNvSpPr txBox="1"/>
          <p:nvPr/>
        </p:nvSpPr>
        <p:spPr>
          <a:xfrm>
            <a:off x="8814851" y="3889819"/>
            <a:ext cx="627356" cy="492443"/>
          </a:xfrm>
          <a:prstGeom prst="rect">
            <a:avLst/>
          </a:prstGeom>
          <a:noFill/>
        </p:spPr>
        <p:txBody>
          <a:bodyPr wrap="square" lIns="0" tIns="0" rIns="0" bIns="0" rtlCol="0">
            <a:spAutoFit/>
          </a:bodyPr>
          <a:lstStyle/>
          <a:p>
            <a:r>
              <a:rPr lang="es-ES" sz="3200" b="1" spc="-93">
                <a:solidFill>
                  <a:srgbClr val="FF0000"/>
                </a:solidFill>
              </a:rPr>
              <a:t>10</a:t>
            </a:r>
          </a:p>
        </p:txBody>
      </p:sp>
      <p:sp>
        <p:nvSpPr>
          <p:cNvPr id="21" name="CuadroTexto 20"/>
          <p:cNvSpPr txBox="1"/>
          <p:nvPr/>
        </p:nvSpPr>
        <p:spPr>
          <a:xfrm>
            <a:off x="10022216" y="5095717"/>
            <a:ext cx="453435" cy="492443"/>
          </a:xfrm>
          <a:prstGeom prst="rect">
            <a:avLst/>
          </a:prstGeom>
          <a:noFill/>
        </p:spPr>
        <p:txBody>
          <a:bodyPr wrap="square" lIns="0" tIns="0" rIns="0" bIns="0" rtlCol="0">
            <a:spAutoFit/>
          </a:bodyPr>
          <a:lstStyle/>
          <a:p>
            <a:r>
              <a:rPr lang="es-ES" sz="3200" b="1" spc="-93">
                <a:solidFill>
                  <a:srgbClr val="FF0000"/>
                </a:solidFill>
              </a:rPr>
              <a:t>9</a:t>
            </a:r>
          </a:p>
        </p:txBody>
      </p:sp>
      <p:sp>
        <p:nvSpPr>
          <p:cNvPr id="22" name="CuadroTexto 21"/>
          <p:cNvSpPr txBox="1"/>
          <p:nvPr/>
        </p:nvSpPr>
        <p:spPr>
          <a:xfrm>
            <a:off x="8028347" y="5731398"/>
            <a:ext cx="453435" cy="492443"/>
          </a:xfrm>
          <a:prstGeom prst="rect">
            <a:avLst/>
          </a:prstGeom>
          <a:noFill/>
        </p:spPr>
        <p:txBody>
          <a:bodyPr wrap="square" lIns="0" tIns="0" rIns="0" bIns="0" rtlCol="0">
            <a:spAutoFit/>
          </a:bodyPr>
          <a:lstStyle/>
          <a:p>
            <a:r>
              <a:rPr lang="es-ES" sz="3200" b="1" spc="-93">
                <a:solidFill>
                  <a:srgbClr val="FF0000"/>
                </a:solidFill>
              </a:rPr>
              <a:t>8</a:t>
            </a:r>
          </a:p>
        </p:txBody>
      </p:sp>
      <p:sp>
        <p:nvSpPr>
          <p:cNvPr id="20" name="CuadroTexto 19"/>
          <p:cNvSpPr txBox="1"/>
          <p:nvPr/>
        </p:nvSpPr>
        <p:spPr>
          <a:xfrm>
            <a:off x="7421733" y="3127011"/>
            <a:ext cx="828583" cy="246221"/>
          </a:xfrm>
          <a:prstGeom prst="rect">
            <a:avLst/>
          </a:prstGeom>
          <a:noFill/>
        </p:spPr>
        <p:txBody>
          <a:bodyPr wrap="square" lIns="0" tIns="0" rIns="0" bIns="0" rtlCol="0">
            <a:spAutoFit/>
          </a:bodyPr>
          <a:lstStyle/>
          <a:p>
            <a:r>
              <a:rPr lang="es-ES" sz="1600" b="1" spc="-93" err="1">
                <a:solidFill>
                  <a:srgbClr val="FF0000"/>
                </a:solidFill>
              </a:rPr>
              <a:t>Odor</a:t>
            </a:r>
            <a:endParaRPr lang="es-ES" sz="1600" b="1" spc="-93">
              <a:solidFill>
                <a:srgbClr val="FF0000"/>
              </a:solidFill>
            </a:endParaRPr>
          </a:p>
        </p:txBody>
      </p:sp>
      <p:sp>
        <p:nvSpPr>
          <p:cNvPr id="24" name="CuadroTexto 23"/>
          <p:cNvSpPr txBox="1"/>
          <p:nvPr/>
        </p:nvSpPr>
        <p:spPr>
          <a:xfrm>
            <a:off x="9958994" y="3102202"/>
            <a:ext cx="1922233" cy="246221"/>
          </a:xfrm>
          <a:prstGeom prst="rect">
            <a:avLst/>
          </a:prstGeom>
          <a:noFill/>
        </p:spPr>
        <p:txBody>
          <a:bodyPr wrap="square" lIns="0" tIns="0" rIns="0" bIns="0" rtlCol="0">
            <a:spAutoFit/>
          </a:bodyPr>
          <a:lstStyle/>
          <a:p>
            <a:r>
              <a:rPr lang="es-ES" sz="1600" b="1" spc="-93">
                <a:solidFill>
                  <a:srgbClr val="FF0000"/>
                </a:solidFill>
              </a:rPr>
              <a:t>Odor@winterfell.com</a:t>
            </a:r>
          </a:p>
        </p:txBody>
      </p:sp>
      <p:pic>
        <p:nvPicPr>
          <p:cNvPr id="25" name="Imagen 24"/>
          <p:cNvPicPr>
            <a:picLocks noChangeAspect="1"/>
          </p:cNvPicPr>
          <p:nvPr/>
        </p:nvPicPr>
        <p:blipFill>
          <a:blip r:embed="rId4"/>
          <a:stretch>
            <a:fillRect/>
          </a:stretch>
        </p:blipFill>
        <p:spPr>
          <a:xfrm>
            <a:off x="7229409" y="2047930"/>
            <a:ext cx="606615" cy="215305"/>
          </a:xfrm>
          <a:prstGeom prst="rect">
            <a:avLst/>
          </a:prstGeom>
        </p:spPr>
      </p:pic>
      <p:pic>
        <p:nvPicPr>
          <p:cNvPr id="28" name="Imagen 27"/>
          <p:cNvPicPr>
            <a:picLocks noChangeAspect="1"/>
          </p:cNvPicPr>
          <p:nvPr/>
        </p:nvPicPr>
        <p:blipFill>
          <a:blip r:embed="rId4"/>
          <a:stretch>
            <a:fillRect/>
          </a:stretch>
        </p:blipFill>
        <p:spPr>
          <a:xfrm>
            <a:off x="8028347" y="2080802"/>
            <a:ext cx="606615" cy="215305"/>
          </a:xfrm>
          <a:prstGeom prst="rect">
            <a:avLst/>
          </a:prstGeom>
        </p:spPr>
      </p:pic>
      <p:pic>
        <p:nvPicPr>
          <p:cNvPr id="29" name="Imagen 28"/>
          <p:cNvPicPr>
            <a:picLocks noChangeAspect="1"/>
          </p:cNvPicPr>
          <p:nvPr/>
        </p:nvPicPr>
        <p:blipFill>
          <a:blip r:embed="rId4"/>
          <a:stretch>
            <a:fillRect/>
          </a:stretch>
        </p:blipFill>
        <p:spPr>
          <a:xfrm>
            <a:off x="7270838" y="2733413"/>
            <a:ext cx="606615" cy="215305"/>
          </a:xfrm>
          <a:prstGeom prst="rect">
            <a:avLst/>
          </a:prstGeom>
        </p:spPr>
      </p:pic>
      <p:pic>
        <p:nvPicPr>
          <p:cNvPr id="30" name="Imagen 29"/>
          <p:cNvPicPr>
            <a:picLocks noChangeAspect="1"/>
          </p:cNvPicPr>
          <p:nvPr/>
        </p:nvPicPr>
        <p:blipFill>
          <a:blip r:embed="rId4"/>
          <a:stretch>
            <a:fillRect/>
          </a:stretch>
        </p:blipFill>
        <p:spPr>
          <a:xfrm>
            <a:off x="8796891" y="2076536"/>
            <a:ext cx="606615" cy="215305"/>
          </a:xfrm>
          <a:prstGeom prst="rect">
            <a:avLst/>
          </a:prstGeom>
        </p:spPr>
      </p:pic>
      <p:pic>
        <p:nvPicPr>
          <p:cNvPr id="31" name="Imagen 30"/>
          <p:cNvPicPr>
            <a:picLocks noChangeAspect="1"/>
          </p:cNvPicPr>
          <p:nvPr/>
        </p:nvPicPr>
        <p:blipFill>
          <a:blip r:embed="rId4"/>
          <a:stretch>
            <a:fillRect/>
          </a:stretch>
        </p:blipFill>
        <p:spPr>
          <a:xfrm>
            <a:off x="9479437" y="2047929"/>
            <a:ext cx="606615" cy="215305"/>
          </a:xfrm>
          <a:prstGeom prst="rect">
            <a:avLst/>
          </a:prstGeom>
        </p:spPr>
      </p:pic>
      <p:pic>
        <p:nvPicPr>
          <p:cNvPr id="32" name="Imagen 31"/>
          <p:cNvPicPr>
            <a:picLocks noChangeAspect="1"/>
          </p:cNvPicPr>
          <p:nvPr/>
        </p:nvPicPr>
        <p:blipFill>
          <a:blip r:embed="rId4"/>
          <a:stretch>
            <a:fillRect/>
          </a:stretch>
        </p:blipFill>
        <p:spPr>
          <a:xfrm>
            <a:off x="10214603" y="2013250"/>
            <a:ext cx="606615" cy="215305"/>
          </a:xfrm>
          <a:prstGeom prst="rect">
            <a:avLst/>
          </a:prstGeom>
        </p:spPr>
      </p:pic>
      <p:pic>
        <p:nvPicPr>
          <p:cNvPr id="33" name="Imagen 32"/>
          <p:cNvPicPr>
            <a:picLocks noChangeAspect="1"/>
          </p:cNvPicPr>
          <p:nvPr/>
        </p:nvPicPr>
        <p:blipFill>
          <a:blip r:embed="rId4"/>
          <a:stretch>
            <a:fillRect/>
          </a:stretch>
        </p:blipFill>
        <p:spPr>
          <a:xfrm>
            <a:off x="8028347" y="2864357"/>
            <a:ext cx="606615" cy="215305"/>
          </a:xfrm>
          <a:prstGeom prst="rect">
            <a:avLst/>
          </a:prstGeom>
        </p:spPr>
      </p:pic>
      <p:pic>
        <p:nvPicPr>
          <p:cNvPr id="34" name="Imagen 33"/>
          <p:cNvPicPr>
            <a:picLocks noChangeAspect="1"/>
          </p:cNvPicPr>
          <p:nvPr/>
        </p:nvPicPr>
        <p:blipFill>
          <a:blip r:embed="rId4"/>
          <a:stretch>
            <a:fillRect/>
          </a:stretch>
        </p:blipFill>
        <p:spPr>
          <a:xfrm>
            <a:off x="8779938" y="2841065"/>
            <a:ext cx="606615" cy="215305"/>
          </a:xfrm>
          <a:prstGeom prst="rect">
            <a:avLst/>
          </a:prstGeom>
        </p:spPr>
      </p:pic>
      <p:pic>
        <p:nvPicPr>
          <p:cNvPr id="35" name="Imagen 34"/>
          <p:cNvPicPr>
            <a:picLocks noChangeAspect="1"/>
          </p:cNvPicPr>
          <p:nvPr/>
        </p:nvPicPr>
        <p:blipFill>
          <a:blip r:embed="rId4"/>
          <a:stretch>
            <a:fillRect/>
          </a:stretch>
        </p:blipFill>
        <p:spPr>
          <a:xfrm>
            <a:off x="9474506" y="2765902"/>
            <a:ext cx="606615" cy="215305"/>
          </a:xfrm>
          <a:prstGeom prst="rect">
            <a:avLst/>
          </a:prstGeom>
        </p:spPr>
      </p:pic>
      <p:pic>
        <p:nvPicPr>
          <p:cNvPr id="36" name="Imagen 35"/>
          <p:cNvPicPr>
            <a:picLocks noChangeAspect="1"/>
          </p:cNvPicPr>
          <p:nvPr/>
        </p:nvPicPr>
        <p:blipFill>
          <a:blip r:embed="rId4"/>
          <a:stretch>
            <a:fillRect/>
          </a:stretch>
        </p:blipFill>
        <p:spPr>
          <a:xfrm>
            <a:off x="10214602" y="2756704"/>
            <a:ext cx="606615" cy="215305"/>
          </a:xfrm>
          <a:prstGeom prst="rect">
            <a:avLst/>
          </a:prstGeom>
        </p:spPr>
      </p:pic>
    </p:spTree>
    <p:extLst>
      <p:ext uri="{BB962C8B-B14F-4D97-AF65-F5344CB8AC3E}">
        <p14:creationId xmlns:p14="http://schemas.microsoft.com/office/powerpoint/2010/main" val="753646395"/>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err="1"/>
              <a:t>WiFi</a:t>
            </a:r>
            <a:r>
              <a:rPr lang="en-US" dirty="0"/>
              <a:t> Keys for Attendees</a:t>
            </a:r>
          </a:p>
        </p:txBody>
      </p:sp>
      <p:sp>
        <p:nvSpPr>
          <p:cNvPr id="3" name="Marcador de texto 2"/>
          <p:cNvSpPr>
            <a:spLocks noGrp="1"/>
          </p:cNvSpPr>
          <p:nvPr>
            <p:ph type="body" sz="quarter" idx="10"/>
          </p:nvPr>
        </p:nvSpPr>
        <p:spPr/>
        <p:txBody>
          <a:bodyPr/>
          <a:lstStyle/>
          <a:p>
            <a:pPr fontAlgn="ctr"/>
            <a:r>
              <a:rPr lang="en-US" dirty="0"/>
              <a:t>Connect to the wireless network </a:t>
            </a:r>
            <a:r>
              <a:rPr lang="en-US" b="1" dirty="0"/>
              <a:t>MSFT_GUEST</a:t>
            </a:r>
            <a:endParaRPr lang="en-US" dirty="0"/>
          </a:p>
          <a:p>
            <a:pPr fontAlgn="ctr"/>
            <a:r>
              <a:rPr lang="en-US" dirty="0"/>
              <a:t>Login details for the wireless network:</a:t>
            </a:r>
          </a:p>
          <a:p>
            <a:pPr lvl="1" fontAlgn="ctr"/>
            <a:r>
              <a:rPr lang="en-US" sz="2400" dirty="0">
                <a:latin typeface="+mj-lt"/>
              </a:rPr>
              <a:t>Guest Username </a:t>
            </a:r>
            <a:r>
              <a:rPr lang="en-US" sz="2400" b="1" dirty="0">
                <a:latin typeface="+mj-lt"/>
                <a:hlinkClick r:id="rId3"/>
              </a:rPr>
              <a:t>O365Sat@outlook.com</a:t>
            </a:r>
            <a:endParaRPr lang="en-US" sz="2400" b="1" dirty="0">
              <a:latin typeface="+mj-lt"/>
            </a:endParaRPr>
          </a:p>
          <a:p>
            <a:pPr lvl="1" fontAlgn="ctr"/>
            <a:r>
              <a:rPr lang="en-US" sz="2400" dirty="0">
                <a:latin typeface="+mj-lt"/>
              </a:rPr>
              <a:t>Guest Password: 0195</a:t>
            </a:r>
          </a:p>
          <a:p>
            <a:endParaRPr lang="en-US" dirty="0"/>
          </a:p>
        </p:txBody>
      </p:sp>
    </p:spTree>
    <p:extLst>
      <p:ext uri="{BB962C8B-B14F-4D97-AF65-F5344CB8AC3E}">
        <p14:creationId xmlns:p14="http://schemas.microsoft.com/office/powerpoint/2010/main" val="40581762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ED434655-22DD-4777-BFA9-07EA08F1892B}"/>
              </a:ext>
            </a:extLst>
          </p:cNvPr>
          <p:cNvCxnSpPr>
            <a:cxnSpLocks/>
          </p:cNvCxnSpPr>
          <p:nvPr/>
        </p:nvCxnSpPr>
        <p:spPr>
          <a:xfrm>
            <a:off x="689810" y="976499"/>
            <a:ext cx="10764253" cy="0"/>
          </a:xfrm>
          <a:prstGeom prst="line">
            <a:avLst/>
          </a:prstGeom>
          <a:ln w="6032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03FEF587-96A1-47E4-BFDE-55BF1E4699CB}"/>
              </a:ext>
            </a:extLst>
          </p:cNvPr>
          <p:cNvSpPr>
            <a:spLocks noGrp="1"/>
          </p:cNvSpPr>
          <p:nvPr>
            <p:ph type="title"/>
          </p:nvPr>
        </p:nvSpPr>
        <p:spPr>
          <a:xfrm>
            <a:off x="689810" y="228602"/>
            <a:ext cx="10764253" cy="747897"/>
          </a:xfrm>
        </p:spPr>
        <p:txBody>
          <a:bodyPr/>
          <a:lstStyle/>
          <a:p>
            <a:r>
              <a:rPr lang="en-US" dirty="0"/>
              <a:t>Agenda</a:t>
            </a:r>
            <a:endParaRPr lang="en-IN" dirty="0"/>
          </a:p>
        </p:txBody>
      </p:sp>
      <p:sp>
        <p:nvSpPr>
          <p:cNvPr id="3" name="Text Placeholder 2">
            <a:extLst>
              <a:ext uri="{FF2B5EF4-FFF2-40B4-BE49-F238E27FC236}">
                <a16:creationId xmlns:a16="http://schemas.microsoft.com/office/drawing/2014/main" id="{B9279C18-0A31-41E1-985C-3127B38F4266}"/>
              </a:ext>
            </a:extLst>
          </p:cNvPr>
          <p:cNvSpPr>
            <a:spLocks noGrp="1"/>
          </p:cNvSpPr>
          <p:nvPr>
            <p:ph type="body" sz="quarter" idx="10"/>
          </p:nvPr>
        </p:nvSpPr>
        <p:spPr>
          <a:xfrm>
            <a:off x="689810" y="1033420"/>
            <a:ext cx="10764253" cy="5676569"/>
          </a:xfrm>
        </p:spPr>
        <p:txBody>
          <a:bodyPr/>
          <a:lstStyle/>
          <a:p>
            <a:pPr>
              <a:lnSpc>
                <a:spcPct val="150000"/>
              </a:lnSpc>
              <a:buFont typeface="Wingdings" panose="05000000000000000000" pitchFamily="2" charset="2"/>
              <a:buChar char="Ø"/>
            </a:pPr>
            <a:r>
              <a:rPr lang="en-IN" sz="2800" spc="-70" dirty="0">
                <a:gradFill>
                  <a:gsLst>
                    <a:gs pos="2917">
                      <a:schemeClr val="bg2"/>
                    </a:gs>
                    <a:gs pos="95000">
                      <a:schemeClr val="bg2"/>
                    </a:gs>
                  </a:gsLst>
                  <a:lin ang="5400000" scaled="0"/>
                </a:gradFill>
              </a:rPr>
              <a:t>Background</a:t>
            </a:r>
          </a:p>
          <a:p>
            <a:pPr>
              <a:lnSpc>
                <a:spcPct val="150000"/>
              </a:lnSpc>
              <a:buFont typeface="Wingdings" panose="05000000000000000000" pitchFamily="2" charset="2"/>
              <a:buChar char="Ø"/>
            </a:pPr>
            <a:r>
              <a:rPr lang="en-IN" sz="2800" spc="-70" dirty="0">
                <a:gradFill>
                  <a:gsLst>
                    <a:gs pos="2917">
                      <a:schemeClr val="bg2"/>
                    </a:gs>
                    <a:gs pos="95000">
                      <a:schemeClr val="bg2"/>
                    </a:gs>
                  </a:gsLst>
                  <a:lin ang="5400000" scaled="0"/>
                </a:gradFill>
              </a:rPr>
              <a:t>Overview</a:t>
            </a:r>
            <a:endParaRPr lang="en-US" sz="2800" spc="-70" dirty="0">
              <a:gradFill>
                <a:gsLst>
                  <a:gs pos="2917">
                    <a:schemeClr val="bg2"/>
                  </a:gs>
                  <a:gs pos="95000">
                    <a:schemeClr val="bg2"/>
                  </a:gs>
                </a:gsLst>
                <a:lin ang="5400000" scaled="0"/>
              </a:gradFill>
            </a:endParaRPr>
          </a:p>
          <a:p>
            <a:pPr>
              <a:lnSpc>
                <a:spcPct val="150000"/>
              </a:lnSpc>
              <a:buFont typeface="Wingdings" panose="05000000000000000000" pitchFamily="2" charset="2"/>
              <a:buChar char="Ø"/>
            </a:pPr>
            <a:r>
              <a:rPr lang="en-US" sz="2800" spc="-70" dirty="0">
                <a:gradFill>
                  <a:gsLst>
                    <a:gs pos="2917">
                      <a:schemeClr val="bg2"/>
                    </a:gs>
                    <a:gs pos="95000">
                      <a:schemeClr val="bg2"/>
                    </a:gs>
                  </a:gsLst>
                  <a:lin ang="5400000" scaled="0"/>
                </a:gradFill>
              </a:rPr>
              <a:t>Things you need to know </a:t>
            </a:r>
          </a:p>
          <a:p>
            <a:pPr>
              <a:lnSpc>
                <a:spcPct val="150000"/>
              </a:lnSpc>
              <a:buFont typeface="Wingdings" panose="05000000000000000000" pitchFamily="2" charset="2"/>
              <a:buChar char="Ø"/>
            </a:pPr>
            <a:r>
              <a:rPr lang="en-US" sz="2800" spc="-70" dirty="0">
                <a:gradFill>
                  <a:gsLst>
                    <a:gs pos="2917">
                      <a:schemeClr val="bg2"/>
                    </a:gs>
                    <a:gs pos="95000">
                      <a:schemeClr val="bg2"/>
                    </a:gs>
                  </a:gsLst>
                  <a:lin ang="5400000" scaled="0"/>
                </a:gradFill>
              </a:rPr>
              <a:t>Demo</a:t>
            </a:r>
          </a:p>
          <a:p>
            <a:pPr marL="800192" lvl="2" indent="-457200">
              <a:lnSpc>
                <a:spcPct val="150000"/>
              </a:lnSpc>
              <a:buFont typeface="Wingdings" panose="05000000000000000000" pitchFamily="2" charset="2"/>
              <a:buChar char="§"/>
            </a:pPr>
            <a:r>
              <a:rPr lang="en-US" sz="2000" spc="-70" dirty="0">
                <a:gradFill>
                  <a:gsLst>
                    <a:gs pos="2917">
                      <a:schemeClr val="bg2"/>
                    </a:gs>
                    <a:gs pos="95000">
                      <a:schemeClr val="bg2"/>
                    </a:gs>
                  </a:gsLst>
                  <a:lin ang="5400000" scaled="0"/>
                </a:gradFill>
              </a:rPr>
              <a:t>Creating a Hub Site</a:t>
            </a:r>
          </a:p>
          <a:p>
            <a:pPr marL="800192" lvl="2" indent="-457200">
              <a:lnSpc>
                <a:spcPct val="150000"/>
              </a:lnSpc>
              <a:buFont typeface="Wingdings" panose="05000000000000000000" pitchFamily="2" charset="2"/>
              <a:buChar char="§"/>
            </a:pPr>
            <a:r>
              <a:rPr lang="en-US" sz="2000" spc="-70" dirty="0">
                <a:gradFill>
                  <a:gsLst>
                    <a:gs pos="2917">
                      <a:schemeClr val="bg2"/>
                    </a:gs>
                    <a:gs pos="95000">
                      <a:schemeClr val="bg2"/>
                    </a:gs>
                  </a:gsLst>
                  <a:lin ang="5400000" scaled="0"/>
                </a:gradFill>
              </a:rPr>
              <a:t>Associate Sites with Hub Sites</a:t>
            </a:r>
            <a:endParaRPr lang="en-IN" sz="2000" spc="-70" dirty="0">
              <a:gradFill>
                <a:gsLst>
                  <a:gs pos="2917">
                    <a:schemeClr val="bg2"/>
                  </a:gs>
                  <a:gs pos="95000">
                    <a:schemeClr val="bg2"/>
                  </a:gs>
                </a:gsLst>
                <a:lin ang="5400000" scaled="0"/>
              </a:gradFill>
            </a:endParaRPr>
          </a:p>
          <a:p>
            <a:pPr>
              <a:lnSpc>
                <a:spcPct val="150000"/>
              </a:lnSpc>
              <a:buFont typeface="Wingdings" panose="05000000000000000000" pitchFamily="2" charset="2"/>
              <a:buChar char="Ø"/>
            </a:pPr>
            <a:r>
              <a:rPr lang="en-US" sz="2800" spc="-70" dirty="0">
                <a:gradFill>
                  <a:gsLst>
                    <a:gs pos="2917">
                      <a:schemeClr val="bg2"/>
                    </a:gs>
                    <a:gs pos="95000">
                      <a:schemeClr val="bg2"/>
                    </a:gs>
                  </a:gsLst>
                  <a:lin ang="5400000" scaled="0"/>
                </a:gradFill>
              </a:rPr>
              <a:t>SPC18 New announcements</a:t>
            </a:r>
          </a:p>
          <a:p>
            <a:pPr>
              <a:lnSpc>
                <a:spcPct val="150000"/>
              </a:lnSpc>
              <a:buFont typeface="Wingdings" panose="05000000000000000000" pitchFamily="2" charset="2"/>
              <a:buChar char="Ø"/>
            </a:pPr>
            <a:r>
              <a:rPr lang="en-US" sz="2800" spc="-70" dirty="0">
                <a:gradFill>
                  <a:gsLst>
                    <a:gs pos="2917">
                      <a:schemeClr val="bg2"/>
                    </a:gs>
                    <a:gs pos="95000">
                      <a:schemeClr val="bg2"/>
                    </a:gs>
                  </a:gsLst>
                  <a:lin ang="5400000" scaled="0"/>
                </a:gradFill>
              </a:rPr>
              <a:t>FAQ’s</a:t>
            </a:r>
            <a:endParaRPr lang="en-IN" sz="3200" spc="-70" dirty="0">
              <a:gradFill>
                <a:gsLst>
                  <a:gs pos="2917">
                    <a:schemeClr val="bg2"/>
                  </a:gs>
                  <a:gs pos="95000">
                    <a:schemeClr val="bg2"/>
                  </a:gs>
                </a:gsLst>
                <a:lin ang="5400000" scaled="0"/>
              </a:gradFill>
            </a:endParaRPr>
          </a:p>
          <a:p>
            <a:endParaRPr lang="en-IN" dirty="0"/>
          </a:p>
        </p:txBody>
      </p:sp>
    </p:spTree>
    <p:extLst>
      <p:ext uri="{BB962C8B-B14F-4D97-AF65-F5344CB8AC3E}">
        <p14:creationId xmlns:p14="http://schemas.microsoft.com/office/powerpoint/2010/main" val="2416330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ED434655-22DD-4777-BFA9-07EA08F1892B}"/>
              </a:ext>
            </a:extLst>
          </p:cNvPr>
          <p:cNvCxnSpPr>
            <a:cxnSpLocks/>
          </p:cNvCxnSpPr>
          <p:nvPr/>
        </p:nvCxnSpPr>
        <p:spPr>
          <a:xfrm>
            <a:off x="689810" y="976499"/>
            <a:ext cx="10764253" cy="0"/>
          </a:xfrm>
          <a:prstGeom prst="line">
            <a:avLst/>
          </a:prstGeom>
          <a:ln w="6032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03FEF587-96A1-47E4-BFDE-55BF1E4699CB}"/>
              </a:ext>
            </a:extLst>
          </p:cNvPr>
          <p:cNvSpPr>
            <a:spLocks noGrp="1"/>
          </p:cNvSpPr>
          <p:nvPr>
            <p:ph type="title"/>
          </p:nvPr>
        </p:nvSpPr>
        <p:spPr>
          <a:xfrm>
            <a:off x="689810" y="228602"/>
            <a:ext cx="10523621" cy="800924"/>
          </a:xfrm>
        </p:spPr>
        <p:txBody>
          <a:bodyPr/>
          <a:lstStyle/>
          <a:p>
            <a:r>
              <a:rPr lang="en-US" sz="4400" dirty="0"/>
              <a:t>Where we come from</a:t>
            </a:r>
            <a:br>
              <a:rPr lang="en-IN" sz="4400" dirty="0"/>
            </a:br>
            <a:endParaRPr lang="en-IN" dirty="0"/>
          </a:p>
        </p:txBody>
      </p:sp>
      <p:sp>
        <p:nvSpPr>
          <p:cNvPr id="7" name="Rectangle: Rounded Corners 6">
            <a:extLst>
              <a:ext uri="{FF2B5EF4-FFF2-40B4-BE49-F238E27FC236}">
                <a16:creationId xmlns:a16="http://schemas.microsoft.com/office/drawing/2014/main" id="{ED6E6D67-DB02-4398-B257-FB4F1186B410}"/>
              </a:ext>
            </a:extLst>
          </p:cNvPr>
          <p:cNvSpPr/>
          <p:nvPr/>
        </p:nvSpPr>
        <p:spPr bwMode="auto">
          <a:xfrm>
            <a:off x="3096126" y="1246340"/>
            <a:ext cx="1828800" cy="898358"/>
          </a:xfrm>
          <a:prstGeom prst="roundRect">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b="1" dirty="0">
                <a:solidFill>
                  <a:schemeClr val="tx2">
                    <a:lumMod val="50000"/>
                  </a:schemeClr>
                </a:solidFill>
                <a:latin typeface="Calibri" panose="020F0502020204030204" pitchFamily="34" charset="0"/>
                <a:ea typeface="Segoe UI" pitchFamily="34" charset="0"/>
                <a:cs typeface="Calibri" panose="020F0502020204030204" pitchFamily="34" charset="0"/>
              </a:rPr>
              <a:t>IT</a:t>
            </a:r>
            <a:endParaRPr lang="en-IN" b="1" dirty="0">
              <a:solidFill>
                <a:schemeClr val="tx2">
                  <a:lumMod val="50000"/>
                </a:schemeClr>
              </a:solidFill>
              <a:latin typeface="Calibri" panose="020F0502020204030204" pitchFamily="34" charset="0"/>
              <a:ea typeface="Segoe UI" pitchFamily="34" charset="0"/>
              <a:cs typeface="Calibri" panose="020F0502020204030204" pitchFamily="34" charset="0"/>
            </a:endParaRPr>
          </a:p>
        </p:txBody>
      </p:sp>
      <p:sp>
        <p:nvSpPr>
          <p:cNvPr id="12" name="Rectangle: Rounded Corners 11">
            <a:extLst>
              <a:ext uri="{FF2B5EF4-FFF2-40B4-BE49-F238E27FC236}">
                <a16:creationId xmlns:a16="http://schemas.microsoft.com/office/drawing/2014/main" id="{76A5EB43-FD44-4793-B067-858154B27DCD}"/>
              </a:ext>
            </a:extLst>
          </p:cNvPr>
          <p:cNvSpPr/>
          <p:nvPr/>
        </p:nvSpPr>
        <p:spPr bwMode="auto">
          <a:xfrm>
            <a:off x="3048000" y="3301799"/>
            <a:ext cx="1828799" cy="912331"/>
          </a:xfrm>
          <a:prstGeom prst="roundRect">
            <a:avLst/>
          </a:prstGeom>
          <a:solidFill>
            <a:schemeClr val="accent4">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b="1" dirty="0">
                <a:solidFill>
                  <a:schemeClr val="tx2">
                    <a:lumMod val="50000"/>
                  </a:schemeClr>
                </a:solidFill>
                <a:latin typeface="Calibri" panose="020F0502020204030204" pitchFamily="34" charset="0"/>
                <a:ea typeface="Segoe UI" pitchFamily="34" charset="0"/>
                <a:cs typeface="Calibri" panose="020F0502020204030204" pitchFamily="34" charset="0"/>
              </a:rPr>
              <a:t>Project 2</a:t>
            </a:r>
            <a:endParaRPr lang="en-IN" b="1" dirty="0">
              <a:solidFill>
                <a:schemeClr val="tx2">
                  <a:lumMod val="50000"/>
                </a:schemeClr>
              </a:solidFill>
              <a:latin typeface="Calibri" panose="020F0502020204030204" pitchFamily="34" charset="0"/>
              <a:ea typeface="Segoe UI" pitchFamily="34" charset="0"/>
              <a:cs typeface="Calibri" panose="020F0502020204030204" pitchFamily="34" charset="0"/>
            </a:endParaRPr>
          </a:p>
        </p:txBody>
      </p:sp>
      <p:sp>
        <p:nvSpPr>
          <p:cNvPr id="14" name="Rectangle: Rounded Corners 13">
            <a:extLst>
              <a:ext uri="{FF2B5EF4-FFF2-40B4-BE49-F238E27FC236}">
                <a16:creationId xmlns:a16="http://schemas.microsoft.com/office/drawing/2014/main" id="{A0EBCB77-09F2-4BEE-B88C-8A6208486EB0}"/>
              </a:ext>
            </a:extLst>
          </p:cNvPr>
          <p:cNvSpPr/>
          <p:nvPr/>
        </p:nvSpPr>
        <p:spPr bwMode="auto">
          <a:xfrm>
            <a:off x="689810" y="3301799"/>
            <a:ext cx="1828799" cy="912331"/>
          </a:xfrm>
          <a:prstGeom prst="roundRect">
            <a:avLst/>
          </a:prstGeom>
          <a:solidFill>
            <a:schemeClr val="accent4">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b="1" dirty="0">
                <a:solidFill>
                  <a:schemeClr val="tx2">
                    <a:lumMod val="50000"/>
                  </a:schemeClr>
                </a:solidFill>
                <a:latin typeface="Calibri" panose="020F0502020204030204" pitchFamily="34" charset="0"/>
                <a:ea typeface="Segoe UI" pitchFamily="34" charset="0"/>
                <a:cs typeface="Calibri" panose="020F0502020204030204" pitchFamily="34" charset="0"/>
              </a:rPr>
              <a:t>Project 1</a:t>
            </a:r>
            <a:endParaRPr lang="en-IN" b="1" dirty="0">
              <a:solidFill>
                <a:schemeClr val="tx2">
                  <a:lumMod val="50000"/>
                </a:schemeClr>
              </a:solidFill>
              <a:latin typeface="Calibri" panose="020F0502020204030204" pitchFamily="34" charset="0"/>
              <a:ea typeface="Segoe UI" pitchFamily="34" charset="0"/>
              <a:cs typeface="Calibri" panose="020F0502020204030204" pitchFamily="34" charset="0"/>
            </a:endParaRPr>
          </a:p>
        </p:txBody>
      </p:sp>
      <p:sp>
        <p:nvSpPr>
          <p:cNvPr id="15" name="Rectangle: Rounded Corners 14">
            <a:extLst>
              <a:ext uri="{FF2B5EF4-FFF2-40B4-BE49-F238E27FC236}">
                <a16:creationId xmlns:a16="http://schemas.microsoft.com/office/drawing/2014/main" id="{BBB7BC16-2ACA-4A26-9F93-FCB5F864FAFD}"/>
              </a:ext>
            </a:extLst>
          </p:cNvPr>
          <p:cNvSpPr/>
          <p:nvPr/>
        </p:nvSpPr>
        <p:spPr bwMode="auto">
          <a:xfrm>
            <a:off x="5406190" y="3301799"/>
            <a:ext cx="1828799" cy="912331"/>
          </a:xfrm>
          <a:prstGeom prst="roundRect">
            <a:avLst/>
          </a:prstGeom>
          <a:solidFill>
            <a:schemeClr val="accent4">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b="1" dirty="0">
                <a:solidFill>
                  <a:schemeClr val="tx2">
                    <a:lumMod val="50000"/>
                  </a:schemeClr>
                </a:solidFill>
                <a:latin typeface="Calibri" panose="020F0502020204030204" pitchFamily="34" charset="0"/>
                <a:ea typeface="Segoe UI" pitchFamily="34" charset="0"/>
                <a:cs typeface="Calibri" panose="020F0502020204030204" pitchFamily="34" charset="0"/>
              </a:rPr>
              <a:t>Project 3</a:t>
            </a:r>
            <a:endParaRPr lang="en-IN" b="1" dirty="0">
              <a:solidFill>
                <a:schemeClr val="tx2">
                  <a:lumMod val="50000"/>
                </a:schemeClr>
              </a:solidFill>
              <a:latin typeface="Calibri" panose="020F0502020204030204" pitchFamily="34" charset="0"/>
              <a:ea typeface="Segoe UI" pitchFamily="34" charset="0"/>
              <a:cs typeface="Calibri" panose="020F0502020204030204" pitchFamily="34" charset="0"/>
            </a:endParaRPr>
          </a:p>
        </p:txBody>
      </p:sp>
      <p:cxnSp>
        <p:nvCxnSpPr>
          <p:cNvPr id="17" name="Straight Connector 16">
            <a:extLst>
              <a:ext uri="{FF2B5EF4-FFF2-40B4-BE49-F238E27FC236}">
                <a16:creationId xmlns:a16="http://schemas.microsoft.com/office/drawing/2014/main" id="{7F964EF6-498F-400D-9916-98CD50903C3F}"/>
              </a:ext>
            </a:extLst>
          </p:cNvPr>
          <p:cNvCxnSpPr>
            <a:cxnSpLocks/>
          </p:cNvCxnSpPr>
          <p:nvPr/>
        </p:nvCxnSpPr>
        <p:spPr>
          <a:xfrm>
            <a:off x="1604208" y="2674087"/>
            <a:ext cx="4716381" cy="1"/>
          </a:xfrm>
          <a:prstGeom prst="line">
            <a:avLst/>
          </a:prstGeom>
          <a:ln w="2857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FC75AD4E-13DE-41DE-8A29-5BAE7DE4AF97}"/>
              </a:ext>
            </a:extLst>
          </p:cNvPr>
          <p:cNvCxnSpPr>
            <a:cxnSpLocks/>
            <a:endCxn id="15" idx="0"/>
          </p:cNvCxnSpPr>
          <p:nvPr/>
        </p:nvCxnSpPr>
        <p:spPr>
          <a:xfrm>
            <a:off x="6320589" y="2674088"/>
            <a:ext cx="1" cy="627711"/>
          </a:xfrm>
          <a:prstGeom prst="straightConnector1">
            <a:avLst/>
          </a:prstGeom>
          <a:ln w="25400">
            <a:solidFill>
              <a:schemeClr val="bg1">
                <a:lumMod val="6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94D5A3AE-3BC3-42CA-B9CF-A2D01D7788ED}"/>
              </a:ext>
            </a:extLst>
          </p:cNvPr>
          <p:cNvCxnSpPr>
            <a:cxnSpLocks/>
          </p:cNvCxnSpPr>
          <p:nvPr/>
        </p:nvCxnSpPr>
        <p:spPr>
          <a:xfrm>
            <a:off x="1604208" y="2674087"/>
            <a:ext cx="1" cy="627711"/>
          </a:xfrm>
          <a:prstGeom prst="straightConnector1">
            <a:avLst/>
          </a:prstGeom>
          <a:ln w="25400">
            <a:solidFill>
              <a:schemeClr val="bg1">
                <a:lumMod val="6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D6749048-00F8-4865-91EA-A784CCD3DED7}"/>
              </a:ext>
            </a:extLst>
          </p:cNvPr>
          <p:cNvCxnSpPr>
            <a:cxnSpLocks/>
            <a:endCxn id="12" idx="0"/>
          </p:cNvCxnSpPr>
          <p:nvPr/>
        </p:nvCxnSpPr>
        <p:spPr>
          <a:xfrm>
            <a:off x="3962397" y="2128655"/>
            <a:ext cx="3" cy="1173144"/>
          </a:xfrm>
          <a:prstGeom prst="straightConnector1">
            <a:avLst/>
          </a:prstGeom>
          <a:ln w="25400">
            <a:solidFill>
              <a:schemeClr val="bg1">
                <a:lumMod val="65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9" name="Rectangle: Rounded Corners 28">
            <a:extLst>
              <a:ext uri="{FF2B5EF4-FFF2-40B4-BE49-F238E27FC236}">
                <a16:creationId xmlns:a16="http://schemas.microsoft.com/office/drawing/2014/main" id="{6730CAC0-5C74-45D2-9080-2F035FF09E8D}"/>
              </a:ext>
            </a:extLst>
          </p:cNvPr>
          <p:cNvSpPr/>
          <p:nvPr/>
        </p:nvSpPr>
        <p:spPr bwMode="auto">
          <a:xfrm>
            <a:off x="7988968" y="1222407"/>
            <a:ext cx="1828800" cy="898358"/>
          </a:xfrm>
          <a:prstGeom prst="roundRect">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b="1" dirty="0">
                <a:solidFill>
                  <a:schemeClr val="tx2">
                    <a:lumMod val="50000"/>
                  </a:schemeClr>
                </a:solidFill>
                <a:latin typeface="Calibri" panose="020F0502020204030204" pitchFamily="34" charset="0"/>
                <a:ea typeface="Segoe UI" pitchFamily="34" charset="0"/>
                <a:cs typeface="Calibri" panose="020F0502020204030204" pitchFamily="34" charset="0"/>
              </a:rPr>
              <a:t>HR</a:t>
            </a:r>
            <a:endParaRPr lang="en-IN" b="1" dirty="0">
              <a:solidFill>
                <a:schemeClr val="tx2">
                  <a:lumMod val="50000"/>
                </a:schemeClr>
              </a:solidFill>
              <a:latin typeface="Calibri" panose="020F0502020204030204" pitchFamily="34" charset="0"/>
              <a:ea typeface="Segoe UI" pitchFamily="34" charset="0"/>
              <a:cs typeface="Calibri" panose="020F0502020204030204" pitchFamily="34" charset="0"/>
            </a:endParaRPr>
          </a:p>
        </p:txBody>
      </p:sp>
      <p:sp>
        <p:nvSpPr>
          <p:cNvPr id="30" name="Rectangle: Rounded Corners 29">
            <a:extLst>
              <a:ext uri="{FF2B5EF4-FFF2-40B4-BE49-F238E27FC236}">
                <a16:creationId xmlns:a16="http://schemas.microsoft.com/office/drawing/2014/main" id="{169BBE31-0D7C-498E-8D00-D1D5DE64967D}"/>
              </a:ext>
            </a:extLst>
          </p:cNvPr>
          <p:cNvSpPr/>
          <p:nvPr/>
        </p:nvSpPr>
        <p:spPr bwMode="auto">
          <a:xfrm>
            <a:off x="7940842" y="3277866"/>
            <a:ext cx="1828799" cy="912331"/>
          </a:xfrm>
          <a:prstGeom prst="roundRect">
            <a:avLst/>
          </a:prstGeom>
          <a:solidFill>
            <a:schemeClr val="accent4">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b="1" dirty="0">
                <a:solidFill>
                  <a:schemeClr val="tx2">
                    <a:lumMod val="50000"/>
                  </a:schemeClr>
                </a:solidFill>
                <a:latin typeface="Calibri" panose="020F0502020204030204" pitchFamily="34" charset="0"/>
                <a:ea typeface="Segoe UI" pitchFamily="34" charset="0"/>
                <a:cs typeface="Calibri" panose="020F0502020204030204" pitchFamily="34" charset="0"/>
              </a:rPr>
              <a:t>Policies</a:t>
            </a:r>
            <a:endParaRPr lang="en-IN" b="1" dirty="0">
              <a:solidFill>
                <a:schemeClr val="tx2">
                  <a:lumMod val="50000"/>
                </a:schemeClr>
              </a:solidFill>
              <a:latin typeface="Calibri" panose="020F0502020204030204" pitchFamily="34" charset="0"/>
              <a:ea typeface="Segoe UI" pitchFamily="34" charset="0"/>
              <a:cs typeface="Calibri" panose="020F0502020204030204" pitchFamily="34" charset="0"/>
            </a:endParaRPr>
          </a:p>
        </p:txBody>
      </p:sp>
      <p:sp>
        <p:nvSpPr>
          <p:cNvPr id="32" name="Rectangle: Rounded Corners 31">
            <a:extLst>
              <a:ext uri="{FF2B5EF4-FFF2-40B4-BE49-F238E27FC236}">
                <a16:creationId xmlns:a16="http://schemas.microsoft.com/office/drawing/2014/main" id="{7F93C776-0F12-453F-BD04-17A267153BF3}"/>
              </a:ext>
            </a:extLst>
          </p:cNvPr>
          <p:cNvSpPr/>
          <p:nvPr/>
        </p:nvSpPr>
        <p:spPr bwMode="auto">
          <a:xfrm>
            <a:off x="10299032" y="3277866"/>
            <a:ext cx="1828799" cy="912331"/>
          </a:xfrm>
          <a:prstGeom prst="roundRect">
            <a:avLst/>
          </a:prstGeom>
          <a:solidFill>
            <a:schemeClr val="accent4">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b="1" dirty="0">
                <a:solidFill>
                  <a:schemeClr val="tx2">
                    <a:lumMod val="50000"/>
                  </a:schemeClr>
                </a:solidFill>
                <a:latin typeface="Calibri" panose="020F0502020204030204" pitchFamily="34" charset="0"/>
                <a:ea typeface="Segoe UI" pitchFamily="34" charset="0"/>
                <a:cs typeface="Calibri" panose="020F0502020204030204" pitchFamily="34" charset="0"/>
              </a:rPr>
              <a:t>Benefits</a:t>
            </a:r>
            <a:endParaRPr lang="en-IN" b="1" dirty="0">
              <a:solidFill>
                <a:schemeClr val="tx2">
                  <a:lumMod val="50000"/>
                </a:schemeClr>
              </a:solidFill>
              <a:latin typeface="Calibri" panose="020F0502020204030204" pitchFamily="34" charset="0"/>
              <a:ea typeface="Segoe UI" pitchFamily="34" charset="0"/>
              <a:cs typeface="Calibri" panose="020F0502020204030204" pitchFamily="34" charset="0"/>
            </a:endParaRPr>
          </a:p>
        </p:txBody>
      </p:sp>
      <p:cxnSp>
        <p:nvCxnSpPr>
          <p:cNvPr id="33" name="Straight Connector 32">
            <a:extLst>
              <a:ext uri="{FF2B5EF4-FFF2-40B4-BE49-F238E27FC236}">
                <a16:creationId xmlns:a16="http://schemas.microsoft.com/office/drawing/2014/main" id="{9E50C77D-FB76-499A-901E-59CDABC4CAD6}"/>
              </a:ext>
            </a:extLst>
          </p:cNvPr>
          <p:cNvCxnSpPr>
            <a:cxnSpLocks/>
          </p:cNvCxnSpPr>
          <p:nvPr/>
        </p:nvCxnSpPr>
        <p:spPr>
          <a:xfrm>
            <a:off x="8855239" y="2666066"/>
            <a:ext cx="2358193" cy="0"/>
          </a:xfrm>
          <a:prstGeom prst="line">
            <a:avLst/>
          </a:prstGeom>
          <a:ln w="2857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12AD14DD-4781-4A54-A9C3-DE4360D89595}"/>
              </a:ext>
            </a:extLst>
          </p:cNvPr>
          <p:cNvCxnSpPr>
            <a:cxnSpLocks/>
            <a:endCxn id="32" idx="0"/>
          </p:cNvCxnSpPr>
          <p:nvPr/>
        </p:nvCxnSpPr>
        <p:spPr>
          <a:xfrm>
            <a:off x="11213431" y="2650155"/>
            <a:ext cx="1" cy="627711"/>
          </a:xfrm>
          <a:prstGeom prst="straightConnector1">
            <a:avLst/>
          </a:prstGeom>
          <a:ln w="25400">
            <a:solidFill>
              <a:schemeClr val="bg1">
                <a:lumMod val="6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44FCB941-62E6-4B3A-860C-AF48A4BD1C42}"/>
              </a:ext>
            </a:extLst>
          </p:cNvPr>
          <p:cNvCxnSpPr>
            <a:cxnSpLocks/>
            <a:endCxn id="30" idx="0"/>
          </p:cNvCxnSpPr>
          <p:nvPr/>
        </p:nvCxnSpPr>
        <p:spPr>
          <a:xfrm>
            <a:off x="8855239" y="2104722"/>
            <a:ext cx="3" cy="1173144"/>
          </a:xfrm>
          <a:prstGeom prst="straightConnector1">
            <a:avLst/>
          </a:prstGeom>
          <a:ln w="25400">
            <a:solidFill>
              <a:schemeClr val="bg1">
                <a:lumMod val="65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FC2E35E-FD12-4D0D-8FF9-80C97126616A}"/>
              </a:ext>
            </a:extLst>
          </p:cNvPr>
          <p:cNvGrpSpPr/>
          <p:nvPr/>
        </p:nvGrpSpPr>
        <p:grpSpPr>
          <a:xfrm>
            <a:off x="1604208" y="4214130"/>
            <a:ext cx="2358188" cy="2041484"/>
            <a:chOff x="1604208" y="4214130"/>
            <a:chExt cx="2358188" cy="2041484"/>
          </a:xfrm>
        </p:grpSpPr>
        <p:sp>
          <p:nvSpPr>
            <p:cNvPr id="38" name="Rectangle: Rounded Corners 37">
              <a:extLst>
                <a:ext uri="{FF2B5EF4-FFF2-40B4-BE49-F238E27FC236}">
                  <a16:creationId xmlns:a16="http://schemas.microsoft.com/office/drawing/2014/main" id="{4AE96C60-E29B-434E-A21C-448AF951E370}"/>
                </a:ext>
              </a:extLst>
            </p:cNvPr>
            <p:cNvSpPr/>
            <p:nvPr/>
          </p:nvSpPr>
          <p:spPr bwMode="auto">
            <a:xfrm>
              <a:off x="1925048" y="4475642"/>
              <a:ext cx="2037347" cy="445304"/>
            </a:xfrm>
            <a:prstGeom prst="roundRect">
              <a:avLst/>
            </a:prstGeom>
            <a:solidFill>
              <a:schemeClr val="tx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defTabSz="914099" fontAlgn="base">
                <a:spcBef>
                  <a:spcPct val="0"/>
                </a:spcBef>
                <a:spcAft>
                  <a:spcPct val="0"/>
                </a:spcAft>
              </a:pPr>
              <a:r>
                <a:rPr lang="en-US" b="1" dirty="0">
                  <a:solidFill>
                    <a:schemeClr val="accent3">
                      <a:lumMod val="75000"/>
                    </a:schemeClr>
                  </a:solidFill>
                  <a:latin typeface="Calibri" panose="020F0502020204030204" pitchFamily="34" charset="0"/>
                  <a:ea typeface="Segoe UI" pitchFamily="34" charset="0"/>
                  <a:cs typeface="Calibri" panose="020F0502020204030204" pitchFamily="34" charset="0"/>
                </a:rPr>
                <a:t>Lists</a:t>
              </a:r>
              <a:endParaRPr lang="en-IN" b="1" dirty="0">
                <a:solidFill>
                  <a:schemeClr val="accent3">
                    <a:lumMod val="75000"/>
                  </a:schemeClr>
                </a:solidFill>
                <a:latin typeface="Calibri" panose="020F0502020204030204" pitchFamily="34" charset="0"/>
                <a:ea typeface="Segoe UI" pitchFamily="34" charset="0"/>
                <a:cs typeface="Calibri" panose="020F0502020204030204" pitchFamily="34" charset="0"/>
              </a:endParaRPr>
            </a:p>
          </p:txBody>
        </p:sp>
        <p:sp>
          <p:nvSpPr>
            <p:cNvPr id="39" name="Rectangle: Rounded Corners 38">
              <a:extLst>
                <a:ext uri="{FF2B5EF4-FFF2-40B4-BE49-F238E27FC236}">
                  <a16:creationId xmlns:a16="http://schemas.microsoft.com/office/drawing/2014/main" id="{6620F95D-BAF6-4265-A8A8-11EB1083826D}"/>
                </a:ext>
              </a:extLst>
            </p:cNvPr>
            <p:cNvSpPr/>
            <p:nvPr/>
          </p:nvSpPr>
          <p:spPr bwMode="auto">
            <a:xfrm>
              <a:off x="1925049" y="5142493"/>
              <a:ext cx="2037347" cy="445304"/>
            </a:xfrm>
            <a:prstGeom prst="roundRect">
              <a:avLst/>
            </a:prstGeom>
            <a:solidFill>
              <a:schemeClr val="tx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defTabSz="914099" fontAlgn="base">
                <a:spcBef>
                  <a:spcPct val="0"/>
                </a:spcBef>
                <a:spcAft>
                  <a:spcPct val="0"/>
                </a:spcAft>
              </a:pPr>
              <a:r>
                <a:rPr lang="en-US" b="1" dirty="0">
                  <a:solidFill>
                    <a:schemeClr val="accent3">
                      <a:lumMod val="75000"/>
                    </a:schemeClr>
                  </a:solidFill>
                  <a:latin typeface="Calibri" panose="020F0502020204030204" pitchFamily="34" charset="0"/>
                  <a:ea typeface="Segoe UI" pitchFamily="34" charset="0"/>
                  <a:cs typeface="Calibri" panose="020F0502020204030204" pitchFamily="34" charset="0"/>
                </a:rPr>
                <a:t>Libraries</a:t>
              </a:r>
              <a:endParaRPr lang="en-IN" b="1" dirty="0">
                <a:solidFill>
                  <a:schemeClr val="accent3">
                    <a:lumMod val="75000"/>
                  </a:schemeClr>
                </a:solidFill>
                <a:latin typeface="Calibri" panose="020F0502020204030204" pitchFamily="34" charset="0"/>
                <a:ea typeface="Segoe UI" pitchFamily="34" charset="0"/>
                <a:cs typeface="Calibri" panose="020F0502020204030204" pitchFamily="34" charset="0"/>
              </a:endParaRPr>
            </a:p>
          </p:txBody>
        </p:sp>
        <p:sp>
          <p:nvSpPr>
            <p:cNvPr id="40" name="Rectangle: Rounded Corners 39">
              <a:extLst>
                <a:ext uri="{FF2B5EF4-FFF2-40B4-BE49-F238E27FC236}">
                  <a16:creationId xmlns:a16="http://schemas.microsoft.com/office/drawing/2014/main" id="{31F0CE58-2361-403F-8B33-74E3B53DE559}"/>
                </a:ext>
              </a:extLst>
            </p:cNvPr>
            <p:cNvSpPr/>
            <p:nvPr/>
          </p:nvSpPr>
          <p:spPr bwMode="auto">
            <a:xfrm>
              <a:off x="1925048" y="5810310"/>
              <a:ext cx="2037347" cy="445304"/>
            </a:xfrm>
            <a:prstGeom prst="roundRect">
              <a:avLst/>
            </a:prstGeom>
            <a:solidFill>
              <a:schemeClr val="tx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defTabSz="914099" fontAlgn="base">
                <a:spcBef>
                  <a:spcPct val="0"/>
                </a:spcBef>
                <a:spcAft>
                  <a:spcPct val="0"/>
                </a:spcAft>
              </a:pPr>
              <a:r>
                <a:rPr lang="en-US" b="1" dirty="0">
                  <a:solidFill>
                    <a:schemeClr val="accent3">
                      <a:lumMod val="75000"/>
                    </a:schemeClr>
                  </a:solidFill>
                  <a:latin typeface="Calibri" panose="020F0502020204030204" pitchFamily="34" charset="0"/>
                  <a:ea typeface="Segoe UI" pitchFamily="34" charset="0"/>
                  <a:cs typeface="Calibri" panose="020F0502020204030204" pitchFamily="34" charset="0"/>
                </a:rPr>
                <a:t>Pages</a:t>
              </a:r>
              <a:endParaRPr lang="en-IN" b="1" dirty="0">
                <a:solidFill>
                  <a:schemeClr val="accent3">
                    <a:lumMod val="75000"/>
                  </a:schemeClr>
                </a:solidFill>
                <a:latin typeface="Calibri" panose="020F0502020204030204" pitchFamily="34" charset="0"/>
                <a:ea typeface="Segoe UI" pitchFamily="34" charset="0"/>
                <a:cs typeface="Calibri" panose="020F0502020204030204" pitchFamily="34" charset="0"/>
              </a:endParaRPr>
            </a:p>
          </p:txBody>
        </p:sp>
        <p:cxnSp>
          <p:nvCxnSpPr>
            <p:cNvPr id="44" name="Straight Connector 43">
              <a:extLst>
                <a:ext uri="{FF2B5EF4-FFF2-40B4-BE49-F238E27FC236}">
                  <a16:creationId xmlns:a16="http://schemas.microsoft.com/office/drawing/2014/main" id="{4163DEEB-3F0D-4654-929E-A7A4FB42813F}"/>
                </a:ext>
              </a:extLst>
            </p:cNvPr>
            <p:cNvCxnSpPr>
              <a:cxnSpLocks/>
              <a:stCxn id="14" idx="2"/>
            </p:cNvCxnSpPr>
            <p:nvPr/>
          </p:nvCxnSpPr>
          <p:spPr>
            <a:xfrm flipH="1">
              <a:off x="1604208" y="4214130"/>
              <a:ext cx="2" cy="1818832"/>
            </a:xfrm>
            <a:prstGeom prst="line">
              <a:avLst/>
            </a:prstGeom>
            <a:ln w="2540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680F225F-D0F3-4CFC-B557-0224F848B024}"/>
                </a:ext>
              </a:extLst>
            </p:cNvPr>
            <p:cNvCxnSpPr>
              <a:cxnSpLocks/>
              <a:endCxn id="40" idx="1"/>
            </p:cNvCxnSpPr>
            <p:nvPr/>
          </p:nvCxnSpPr>
          <p:spPr>
            <a:xfrm>
              <a:off x="1604208" y="6032962"/>
              <a:ext cx="320840" cy="0"/>
            </a:xfrm>
            <a:prstGeom prst="straightConnector1">
              <a:avLst/>
            </a:prstGeom>
            <a:ln w="25400">
              <a:solidFill>
                <a:schemeClr val="bg1">
                  <a:lumMod val="6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34FE3838-2C8F-4BBE-B510-C617F2E58C6E}"/>
                </a:ext>
              </a:extLst>
            </p:cNvPr>
            <p:cNvCxnSpPr>
              <a:cxnSpLocks/>
            </p:cNvCxnSpPr>
            <p:nvPr/>
          </p:nvCxnSpPr>
          <p:spPr>
            <a:xfrm>
              <a:off x="1604208" y="5383257"/>
              <a:ext cx="320840" cy="0"/>
            </a:xfrm>
            <a:prstGeom prst="straightConnector1">
              <a:avLst/>
            </a:prstGeom>
            <a:ln w="25400">
              <a:solidFill>
                <a:schemeClr val="bg1">
                  <a:lumMod val="6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B800ADBE-0362-43F4-BCD3-52E260B5003D}"/>
                </a:ext>
              </a:extLst>
            </p:cNvPr>
            <p:cNvCxnSpPr>
              <a:cxnSpLocks/>
            </p:cNvCxnSpPr>
            <p:nvPr/>
          </p:nvCxnSpPr>
          <p:spPr>
            <a:xfrm>
              <a:off x="1604208" y="4757615"/>
              <a:ext cx="320840" cy="0"/>
            </a:xfrm>
            <a:prstGeom prst="straightConnector1">
              <a:avLst/>
            </a:prstGeom>
            <a:ln w="25400">
              <a:solidFill>
                <a:schemeClr val="bg1">
                  <a:lumMod val="65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64" name="Rectangle: Rounded Corners 63">
            <a:extLst>
              <a:ext uri="{FF2B5EF4-FFF2-40B4-BE49-F238E27FC236}">
                <a16:creationId xmlns:a16="http://schemas.microsoft.com/office/drawing/2014/main" id="{FC5AF83C-8BA6-4C35-B2FA-5741A6ED68C4}"/>
              </a:ext>
            </a:extLst>
          </p:cNvPr>
          <p:cNvSpPr/>
          <p:nvPr/>
        </p:nvSpPr>
        <p:spPr bwMode="auto">
          <a:xfrm>
            <a:off x="7277698" y="6528039"/>
            <a:ext cx="216270" cy="209745"/>
          </a:xfrm>
          <a:prstGeom prst="roundRect">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IN" sz="1600" dirty="0">
              <a:solidFill>
                <a:schemeClr val="bg1"/>
              </a:solidFill>
              <a:latin typeface="Calibri" panose="020F0502020204030204" pitchFamily="34" charset="0"/>
              <a:ea typeface="Segoe UI" pitchFamily="34" charset="0"/>
              <a:cs typeface="Calibri" panose="020F0502020204030204" pitchFamily="34" charset="0"/>
            </a:endParaRPr>
          </a:p>
        </p:txBody>
      </p:sp>
      <p:sp>
        <p:nvSpPr>
          <p:cNvPr id="65" name="TextBox 64">
            <a:extLst>
              <a:ext uri="{FF2B5EF4-FFF2-40B4-BE49-F238E27FC236}">
                <a16:creationId xmlns:a16="http://schemas.microsoft.com/office/drawing/2014/main" id="{3ADEFEE0-DAE9-4041-AE1F-75DFB7906026}"/>
              </a:ext>
            </a:extLst>
          </p:cNvPr>
          <p:cNvSpPr txBox="1"/>
          <p:nvPr/>
        </p:nvSpPr>
        <p:spPr>
          <a:xfrm>
            <a:off x="7614284" y="6491563"/>
            <a:ext cx="1157368" cy="246221"/>
          </a:xfrm>
          <a:prstGeom prst="rect">
            <a:avLst/>
          </a:prstGeom>
          <a:noFill/>
        </p:spPr>
        <p:txBody>
          <a:bodyPr wrap="square" lIns="0" tIns="0" rIns="0" bIns="0" rtlCol="0">
            <a:spAutoFit/>
          </a:bodyPr>
          <a:lstStyle/>
          <a:p>
            <a:r>
              <a:rPr lang="en-US" sz="1600" spc="-70" dirty="0">
                <a:gradFill>
                  <a:gsLst>
                    <a:gs pos="2917">
                      <a:schemeClr val="bg2"/>
                    </a:gs>
                    <a:gs pos="95000">
                      <a:schemeClr val="bg2"/>
                    </a:gs>
                  </a:gsLst>
                  <a:lin ang="5400000" scaled="0"/>
                </a:gradFill>
              </a:rPr>
              <a:t>Site Collection</a:t>
            </a:r>
            <a:endParaRPr lang="en-IN" sz="1600" spc="-70" dirty="0">
              <a:gradFill>
                <a:gsLst>
                  <a:gs pos="2917">
                    <a:schemeClr val="bg2"/>
                  </a:gs>
                  <a:gs pos="95000">
                    <a:schemeClr val="bg2"/>
                  </a:gs>
                </a:gsLst>
                <a:lin ang="5400000" scaled="0"/>
              </a:gradFill>
            </a:endParaRPr>
          </a:p>
        </p:txBody>
      </p:sp>
      <p:sp>
        <p:nvSpPr>
          <p:cNvPr id="66" name="Rectangle: Rounded Corners 65">
            <a:extLst>
              <a:ext uri="{FF2B5EF4-FFF2-40B4-BE49-F238E27FC236}">
                <a16:creationId xmlns:a16="http://schemas.microsoft.com/office/drawing/2014/main" id="{4B200F0B-3C34-4C71-B7C4-3F6DD418547B}"/>
              </a:ext>
            </a:extLst>
          </p:cNvPr>
          <p:cNvSpPr/>
          <p:nvPr/>
        </p:nvSpPr>
        <p:spPr bwMode="auto">
          <a:xfrm>
            <a:off x="9887955" y="6528039"/>
            <a:ext cx="185080" cy="209745"/>
          </a:xfrm>
          <a:prstGeom prst="roundRect">
            <a:avLst/>
          </a:prstGeom>
          <a:solidFill>
            <a:schemeClr val="accent4">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IN" sz="1600" dirty="0">
              <a:solidFill>
                <a:schemeClr val="bg1"/>
              </a:solidFill>
              <a:latin typeface="Calibri" panose="020F0502020204030204" pitchFamily="34" charset="0"/>
              <a:ea typeface="Segoe UI" pitchFamily="34" charset="0"/>
              <a:cs typeface="Calibri" panose="020F0502020204030204" pitchFamily="34" charset="0"/>
            </a:endParaRPr>
          </a:p>
        </p:txBody>
      </p:sp>
      <p:sp>
        <p:nvSpPr>
          <p:cNvPr id="67" name="TextBox 66">
            <a:extLst>
              <a:ext uri="{FF2B5EF4-FFF2-40B4-BE49-F238E27FC236}">
                <a16:creationId xmlns:a16="http://schemas.microsoft.com/office/drawing/2014/main" id="{931D9DBC-6522-4E2D-9A0C-536DECA6C06F}"/>
              </a:ext>
            </a:extLst>
          </p:cNvPr>
          <p:cNvSpPr txBox="1"/>
          <p:nvPr/>
        </p:nvSpPr>
        <p:spPr>
          <a:xfrm>
            <a:off x="10193351" y="6491563"/>
            <a:ext cx="739946" cy="246221"/>
          </a:xfrm>
          <a:prstGeom prst="rect">
            <a:avLst/>
          </a:prstGeom>
          <a:noFill/>
        </p:spPr>
        <p:txBody>
          <a:bodyPr wrap="square" lIns="0" tIns="0" rIns="0" bIns="0" rtlCol="0">
            <a:spAutoFit/>
          </a:bodyPr>
          <a:lstStyle/>
          <a:p>
            <a:r>
              <a:rPr lang="en-US" sz="1600" spc="-70" dirty="0">
                <a:gradFill>
                  <a:gsLst>
                    <a:gs pos="2917">
                      <a:schemeClr val="bg2"/>
                    </a:gs>
                    <a:gs pos="95000">
                      <a:schemeClr val="bg2"/>
                    </a:gs>
                  </a:gsLst>
                  <a:lin ang="5400000" scaled="0"/>
                </a:gradFill>
              </a:rPr>
              <a:t>Sub Sites</a:t>
            </a:r>
            <a:endParaRPr lang="en-IN" sz="1600" spc="-70" dirty="0">
              <a:gradFill>
                <a:gsLst>
                  <a:gs pos="2917">
                    <a:schemeClr val="bg2"/>
                  </a:gs>
                  <a:gs pos="95000">
                    <a:schemeClr val="bg2"/>
                  </a:gs>
                </a:gsLst>
                <a:lin ang="5400000" scaled="0"/>
              </a:gradFill>
            </a:endParaRPr>
          </a:p>
        </p:txBody>
      </p:sp>
      <p:sp>
        <p:nvSpPr>
          <p:cNvPr id="68" name="Rectangle: Rounded Corners 67">
            <a:extLst>
              <a:ext uri="{FF2B5EF4-FFF2-40B4-BE49-F238E27FC236}">
                <a16:creationId xmlns:a16="http://schemas.microsoft.com/office/drawing/2014/main" id="{9C7C6B57-68E6-42C6-BC79-22B3368467A4}"/>
              </a:ext>
            </a:extLst>
          </p:cNvPr>
          <p:cNvSpPr/>
          <p:nvPr/>
        </p:nvSpPr>
        <p:spPr bwMode="auto">
          <a:xfrm>
            <a:off x="6609348" y="4885048"/>
            <a:ext cx="1828799" cy="912331"/>
          </a:xfrm>
          <a:prstGeom prst="roundRect">
            <a:avLst/>
          </a:prstGeom>
          <a:solidFill>
            <a:schemeClr val="accent4">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b="1" dirty="0">
                <a:solidFill>
                  <a:schemeClr val="tx2">
                    <a:lumMod val="50000"/>
                  </a:schemeClr>
                </a:solidFill>
                <a:latin typeface="Calibri" panose="020F0502020204030204" pitchFamily="34" charset="0"/>
                <a:ea typeface="Segoe UI" pitchFamily="34" charset="0"/>
                <a:cs typeface="Calibri" panose="020F0502020204030204" pitchFamily="34" charset="0"/>
              </a:rPr>
              <a:t>Project 5</a:t>
            </a:r>
            <a:endParaRPr lang="en-IN" b="1" dirty="0">
              <a:solidFill>
                <a:schemeClr val="tx2">
                  <a:lumMod val="50000"/>
                </a:schemeClr>
              </a:solidFill>
              <a:latin typeface="Calibri" panose="020F0502020204030204" pitchFamily="34" charset="0"/>
              <a:ea typeface="Segoe UI" pitchFamily="34" charset="0"/>
              <a:cs typeface="Calibri" panose="020F0502020204030204" pitchFamily="34" charset="0"/>
            </a:endParaRPr>
          </a:p>
        </p:txBody>
      </p:sp>
      <p:sp>
        <p:nvSpPr>
          <p:cNvPr id="69" name="Rectangle: Rounded Corners 68">
            <a:extLst>
              <a:ext uri="{FF2B5EF4-FFF2-40B4-BE49-F238E27FC236}">
                <a16:creationId xmlns:a16="http://schemas.microsoft.com/office/drawing/2014/main" id="{E1D8C68E-DF62-4826-8A80-B236A4121476}"/>
              </a:ext>
            </a:extLst>
          </p:cNvPr>
          <p:cNvSpPr/>
          <p:nvPr/>
        </p:nvSpPr>
        <p:spPr bwMode="auto">
          <a:xfrm>
            <a:off x="4439950" y="4906781"/>
            <a:ext cx="1828799" cy="912331"/>
          </a:xfrm>
          <a:prstGeom prst="roundRect">
            <a:avLst/>
          </a:prstGeom>
          <a:solidFill>
            <a:schemeClr val="accent4">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b="1" dirty="0">
                <a:solidFill>
                  <a:schemeClr val="tx2">
                    <a:lumMod val="50000"/>
                  </a:schemeClr>
                </a:solidFill>
                <a:latin typeface="Calibri" panose="020F0502020204030204" pitchFamily="34" charset="0"/>
                <a:ea typeface="Segoe UI" pitchFamily="34" charset="0"/>
                <a:cs typeface="Calibri" panose="020F0502020204030204" pitchFamily="34" charset="0"/>
              </a:rPr>
              <a:t>Project 4</a:t>
            </a:r>
            <a:endParaRPr lang="en-IN" b="1" dirty="0">
              <a:solidFill>
                <a:schemeClr val="tx2">
                  <a:lumMod val="50000"/>
                </a:schemeClr>
              </a:solidFill>
              <a:latin typeface="Calibri" panose="020F0502020204030204" pitchFamily="34" charset="0"/>
              <a:ea typeface="Segoe UI" pitchFamily="34" charset="0"/>
              <a:cs typeface="Calibri" panose="020F0502020204030204" pitchFamily="34" charset="0"/>
            </a:endParaRPr>
          </a:p>
        </p:txBody>
      </p:sp>
      <p:cxnSp>
        <p:nvCxnSpPr>
          <p:cNvPr id="70" name="Straight Connector 69">
            <a:extLst>
              <a:ext uri="{FF2B5EF4-FFF2-40B4-BE49-F238E27FC236}">
                <a16:creationId xmlns:a16="http://schemas.microsoft.com/office/drawing/2014/main" id="{E63D565F-F44C-4489-8150-90846DC407D0}"/>
              </a:ext>
            </a:extLst>
          </p:cNvPr>
          <p:cNvCxnSpPr>
            <a:cxnSpLocks/>
          </p:cNvCxnSpPr>
          <p:nvPr/>
        </p:nvCxnSpPr>
        <p:spPr>
          <a:xfrm>
            <a:off x="5258097" y="4555530"/>
            <a:ext cx="2265650" cy="0"/>
          </a:xfrm>
          <a:prstGeom prst="line">
            <a:avLst/>
          </a:prstGeom>
          <a:ln w="2857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34CA651B-D3EC-4A9A-8D8A-37F9281155BD}"/>
              </a:ext>
            </a:extLst>
          </p:cNvPr>
          <p:cNvCxnSpPr>
            <a:cxnSpLocks/>
          </p:cNvCxnSpPr>
          <p:nvPr/>
        </p:nvCxnSpPr>
        <p:spPr>
          <a:xfrm>
            <a:off x="6284786" y="4200927"/>
            <a:ext cx="0" cy="354603"/>
          </a:xfrm>
          <a:prstGeom prst="straightConnector1">
            <a:avLst/>
          </a:prstGeom>
          <a:ln w="25400">
            <a:solidFill>
              <a:schemeClr val="bg1">
                <a:lumMod val="6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7952CA9B-5FED-4E1A-8082-13F3EEA8167D}"/>
              </a:ext>
            </a:extLst>
          </p:cNvPr>
          <p:cNvCxnSpPr>
            <a:cxnSpLocks/>
          </p:cNvCxnSpPr>
          <p:nvPr/>
        </p:nvCxnSpPr>
        <p:spPr>
          <a:xfrm>
            <a:off x="5285873" y="4555530"/>
            <a:ext cx="0" cy="403754"/>
          </a:xfrm>
          <a:prstGeom prst="straightConnector1">
            <a:avLst/>
          </a:prstGeom>
          <a:ln w="25400">
            <a:solidFill>
              <a:schemeClr val="bg1">
                <a:lumMod val="6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BAD6C598-634E-43E4-AEF1-9E8FCCE44206}"/>
              </a:ext>
            </a:extLst>
          </p:cNvPr>
          <p:cNvCxnSpPr>
            <a:cxnSpLocks/>
          </p:cNvCxnSpPr>
          <p:nvPr/>
        </p:nvCxnSpPr>
        <p:spPr>
          <a:xfrm>
            <a:off x="7523747" y="4555530"/>
            <a:ext cx="1" cy="329517"/>
          </a:xfrm>
          <a:prstGeom prst="straightConnector1">
            <a:avLst/>
          </a:prstGeom>
          <a:ln w="25400">
            <a:solidFill>
              <a:schemeClr val="bg1">
                <a:lumMod val="65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1" name="Rectangle: Rounded Corners 40">
            <a:extLst>
              <a:ext uri="{FF2B5EF4-FFF2-40B4-BE49-F238E27FC236}">
                <a16:creationId xmlns:a16="http://schemas.microsoft.com/office/drawing/2014/main" id="{4E65766A-C3CD-4801-9988-564E9D1EF923}"/>
              </a:ext>
            </a:extLst>
          </p:cNvPr>
          <p:cNvSpPr/>
          <p:nvPr/>
        </p:nvSpPr>
        <p:spPr bwMode="auto">
          <a:xfrm>
            <a:off x="5311988" y="1156868"/>
            <a:ext cx="1185061" cy="274329"/>
          </a:xfrm>
          <a:prstGeom prst="roundRect">
            <a:avLst/>
          </a:prstGeom>
          <a:solidFill>
            <a:schemeClr val="tx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defTabSz="914099" fontAlgn="base">
              <a:spcBef>
                <a:spcPct val="0"/>
              </a:spcBef>
              <a:spcAft>
                <a:spcPct val="0"/>
              </a:spcAft>
            </a:pPr>
            <a:r>
              <a:rPr lang="en-US" b="1" dirty="0">
                <a:solidFill>
                  <a:schemeClr val="accent3">
                    <a:lumMod val="75000"/>
                  </a:schemeClr>
                </a:solidFill>
                <a:latin typeface="Calibri" panose="020F0502020204030204" pitchFamily="34" charset="0"/>
                <a:ea typeface="Segoe UI" pitchFamily="34" charset="0"/>
                <a:cs typeface="Calibri" panose="020F0502020204030204" pitchFamily="34" charset="0"/>
              </a:rPr>
              <a:t>Lists</a:t>
            </a:r>
            <a:endParaRPr lang="en-IN" b="1" dirty="0">
              <a:solidFill>
                <a:schemeClr val="accent3">
                  <a:lumMod val="75000"/>
                </a:schemeClr>
              </a:solidFill>
              <a:latin typeface="Calibri" panose="020F0502020204030204" pitchFamily="34" charset="0"/>
              <a:ea typeface="Segoe UI" pitchFamily="34" charset="0"/>
              <a:cs typeface="Calibri" panose="020F0502020204030204" pitchFamily="34" charset="0"/>
            </a:endParaRPr>
          </a:p>
        </p:txBody>
      </p:sp>
      <p:sp>
        <p:nvSpPr>
          <p:cNvPr id="42" name="Rectangle: Rounded Corners 41">
            <a:extLst>
              <a:ext uri="{FF2B5EF4-FFF2-40B4-BE49-F238E27FC236}">
                <a16:creationId xmlns:a16="http://schemas.microsoft.com/office/drawing/2014/main" id="{9D811EBE-1A2D-49CD-A5F8-974C9363402C}"/>
              </a:ext>
            </a:extLst>
          </p:cNvPr>
          <p:cNvSpPr/>
          <p:nvPr/>
        </p:nvSpPr>
        <p:spPr bwMode="auto">
          <a:xfrm>
            <a:off x="5311988" y="1567681"/>
            <a:ext cx="1185061" cy="274329"/>
          </a:xfrm>
          <a:prstGeom prst="roundRect">
            <a:avLst/>
          </a:prstGeom>
          <a:solidFill>
            <a:schemeClr val="tx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defTabSz="914099" fontAlgn="base">
              <a:spcBef>
                <a:spcPct val="0"/>
              </a:spcBef>
              <a:spcAft>
                <a:spcPct val="0"/>
              </a:spcAft>
            </a:pPr>
            <a:r>
              <a:rPr lang="en-US" b="1" dirty="0">
                <a:solidFill>
                  <a:schemeClr val="accent3">
                    <a:lumMod val="75000"/>
                  </a:schemeClr>
                </a:solidFill>
                <a:latin typeface="Calibri" panose="020F0502020204030204" pitchFamily="34" charset="0"/>
                <a:ea typeface="Segoe UI" pitchFamily="34" charset="0"/>
                <a:cs typeface="Calibri" panose="020F0502020204030204" pitchFamily="34" charset="0"/>
              </a:rPr>
              <a:t>Libraries</a:t>
            </a:r>
            <a:endParaRPr lang="en-IN" b="1" dirty="0">
              <a:solidFill>
                <a:schemeClr val="accent3">
                  <a:lumMod val="75000"/>
                </a:schemeClr>
              </a:solidFill>
              <a:latin typeface="Calibri" panose="020F0502020204030204" pitchFamily="34" charset="0"/>
              <a:ea typeface="Segoe UI" pitchFamily="34" charset="0"/>
              <a:cs typeface="Calibri" panose="020F0502020204030204" pitchFamily="34" charset="0"/>
            </a:endParaRPr>
          </a:p>
        </p:txBody>
      </p:sp>
      <p:sp>
        <p:nvSpPr>
          <p:cNvPr id="43" name="Rectangle: Rounded Corners 42">
            <a:extLst>
              <a:ext uri="{FF2B5EF4-FFF2-40B4-BE49-F238E27FC236}">
                <a16:creationId xmlns:a16="http://schemas.microsoft.com/office/drawing/2014/main" id="{D008097E-622B-4506-80C0-FC669A8ED3BA}"/>
              </a:ext>
            </a:extLst>
          </p:cNvPr>
          <p:cNvSpPr/>
          <p:nvPr/>
        </p:nvSpPr>
        <p:spPr bwMode="auto">
          <a:xfrm>
            <a:off x="5311988" y="1979088"/>
            <a:ext cx="1185061" cy="274329"/>
          </a:xfrm>
          <a:prstGeom prst="roundRect">
            <a:avLst/>
          </a:prstGeom>
          <a:solidFill>
            <a:schemeClr val="tx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defTabSz="914099" fontAlgn="base">
              <a:spcBef>
                <a:spcPct val="0"/>
              </a:spcBef>
              <a:spcAft>
                <a:spcPct val="0"/>
              </a:spcAft>
            </a:pPr>
            <a:r>
              <a:rPr lang="en-US" b="1" dirty="0">
                <a:solidFill>
                  <a:schemeClr val="accent3">
                    <a:lumMod val="75000"/>
                  </a:schemeClr>
                </a:solidFill>
                <a:latin typeface="Calibri" panose="020F0502020204030204" pitchFamily="34" charset="0"/>
                <a:ea typeface="Segoe UI" pitchFamily="34" charset="0"/>
                <a:cs typeface="Calibri" panose="020F0502020204030204" pitchFamily="34" charset="0"/>
              </a:rPr>
              <a:t>Pages</a:t>
            </a:r>
            <a:endParaRPr lang="en-IN" b="1" dirty="0">
              <a:solidFill>
                <a:schemeClr val="accent3">
                  <a:lumMod val="75000"/>
                </a:schemeClr>
              </a:solidFill>
              <a:latin typeface="Calibri" panose="020F0502020204030204" pitchFamily="34" charset="0"/>
              <a:ea typeface="Segoe UI" pitchFamily="34" charset="0"/>
              <a:cs typeface="Calibri" panose="020F0502020204030204" pitchFamily="34" charset="0"/>
            </a:endParaRPr>
          </a:p>
        </p:txBody>
      </p:sp>
      <p:cxnSp>
        <p:nvCxnSpPr>
          <p:cNvPr id="45" name="Straight Connector 44">
            <a:extLst>
              <a:ext uri="{FF2B5EF4-FFF2-40B4-BE49-F238E27FC236}">
                <a16:creationId xmlns:a16="http://schemas.microsoft.com/office/drawing/2014/main" id="{D1F0DE20-C028-49D4-982D-D49E33BA1792}"/>
              </a:ext>
            </a:extLst>
          </p:cNvPr>
          <p:cNvCxnSpPr>
            <a:cxnSpLocks/>
          </p:cNvCxnSpPr>
          <p:nvPr/>
        </p:nvCxnSpPr>
        <p:spPr>
          <a:xfrm>
            <a:off x="5125365" y="1327875"/>
            <a:ext cx="1" cy="788378"/>
          </a:xfrm>
          <a:prstGeom prst="line">
            <a:avLst/>
          </a:prstGeom>
          <a:ln w="2540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238406A6-290B-4385-A70D-209A063AB78E}"/>
              </a:ext>
            </a:extLst>
          </p:cNvPr>
          <p:cNvCxnSpPr>
            <a:cxnSpLocks/>
            <a:endCxn id="43" idx="1"/>
          </p:cNvCxnSpPr>
          <p:nvPr/>
        </p:nvCxnSpPr>
        <p:spPr>
          <a:xfrm>
            <a:off x="5125365" y="2116253"/>
            <a:ext cx="186623" cy="0"/>
          </a:xfrm>
          <a:prstGeom prst="straightConnector1">
            <a:avLst/>
          </a:prstGeom>
          <a:ln w="25400">
            <a:solidFill>
              <a:schemeClr val="bg1">
                <a:lumMod val="6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3D60F178-1A65-4627-81D7-BC0B453EBF46}"/>
              </a:ext>
            </a:extLst>
          </p:cNvPr>
          <p:cNvCxnSpPr>
            <a:cxnSpLocks/>
          </p:cNvCxnSpPr>
          <p:nvPr/>
        </p:nvCxnSpPr>
        <p:spPr>
          <a:xfrm>
            <a:off x="5125365" y="1716003"/>
            <a:ext cx="186623" cy="0"/>
          </a:xfrm>
          <a:prstGeom prst="straightConnector1">
            <a:avLst/>
          </a:prstGeom>
          <a:ln w="25400">
            <a:solidFill>
              <a:schemeClr val="bg1">
                <a:lumMod val="6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DC5F668D-86BC-4C0B-A039-90D50EF60612}"/>
              </a:ext>
            </a:extLst>
          </p:cNvPr>
          <p:cNvCxnSpPr>
            <a:cxnSpLocks/>
          </p:cNvCxnSpPr>
          <p:nvPr/>
        </p:nvCxnSpPr>
        <p:spPr>
          <a:xfrm>
            <a:off x="5125365" y="1330577"/>
            <a:ext cx="186623" cy="0"/>
          </a:xfrm>
          <a:prstGeom prst="straightConnector1">
            <a:avLst/>
          </a:prstGeom>
          <a:ln w="25400">
            <a:solidFill>
              <a:schemeClr val="bg1">
                <a:lumMod val="6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700E6EA1-3999-4589-952C-7F852F1CD4C8}"/>
              </a:ext>
            </a:extLst>
          </p:cNvPr>
          <p:cNvCxnSpPr>
            <a:cxnSpLocks/>
            <a:stCxn id="7" idx="3"/>
          </p:cNvCxnSpPr>
          <p:nvPr/>
        </p:nvCxnSpPr>
        <p:spPr>
          <a:xfrm>
            <a:off x="4924926" y="1695519"/>
            <a:ext cx="200439" cy="20484"/>
          </a:xfrm>
          <a:prstGeom prst="line">
            <a:avLst/>
          </a:prstGeom>
          <a:ln w="2540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722378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ED434655-22DD-4777-BFA9-07EA08F1892B}"/>
              </a:ext>
            </a:extLst>
          </p:cNvPr>
          <p:cNvCxnSpPr>
            <a:cxnSpLocks/>
          </p:cNvCxnSpPr>
          <p:nvPr/>
        </p:nvCxnSpPr>
        <p:spPr>
          <a:xfrm>
            <a:off x="689810" y="976499"/>
            <a:ext cx="10764253" cy="0"/>
          </a:xfrm>
          <a:prstGeom prst="line">
            <a:avLst/>
          </a:prstGeom>
          <a:ln w="6032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03FEF587-96A1-47E4-BFDE-55BF1E4699CB}"/>
              </a:ext>
            </a:extLst>
          </p:cNvPr>
          <p:cNvSpPr>
            <a:spLocks noGrp="1"/>
          </p:cNvSpPr>
          <p:nvPr>
            <p:ph type="title"/>
          </p:nvPr>
        </p:nvSpPr>
        <p:spPr>
          <a:xfrm>
            <a:off x="689811" y="228602"/>
            <a:ext cx="10587790" cy="863443"/>
          </a:xfrm>
        </p:spPr>
        <p:txBody>
          <a:bodyPr/>
          <a:lstStyle/>
          <a:p>
            <a:r>
              <a:rPr lang="en-US" sz="3200" dirty="0"/>
              <a:t>Where we are – Modern Experience</a:t>
            </a:r>
            <a:br>
              <a:rPr lang="en-IN" sz="3900" dirty="0"/>
            </a:br>
            <a:endParaRPr lang="en-IN" sz="3900" dirty="0"/>
          </a:p>
        </p:txBody>
      </p:sp>
      <p:sp>
        <p:nvSpPr>
          <p:cNvPr id="84" name="TextBox 83">
            <a:extLst>
              <a:ext uri="{FF2B5EF4-FFF2-40B4-BE49-F238E27FC236}">
                <a16:creationId xmlns:a16="http://schemas.microsoft.com/office/drawing/2014/main" id="{25262131-1074-464F-A6F9-BA7E9748DB7D}"/>
              </a:ext>
            </a:extLst>
          </p:cNvPr>
          <p:cNvSpPr txBox="1"/>
          <p:nvPr/>
        </p:nvSpPr>
        <p:spPr>
          <a:xfrm>
            <a:off x="705668" y="1142261"/>
            <a:ext cx="5762543" cy="5647123"/>
          </a:xfrm>
          <a:prstGeom prst="rect">
            <a:avLst/>
          </a:prstGeom>
          <a:noFill/>
        </p:spPr>
        <p:txBody>
          <a:bodyPr wrap="square" lIns="0" tIns="0" rIns="0" bIns="0" rtlCol="0">
            <a:spAutoFit/>
          </a:bodyPr>
          <a:lstStyle/>
          <a:p>
            <a:pPr marL="342900" indent="-342900">
              <a:lnSpc>
                <a:spcPct val="150000"/>
              </a:lnSpc>
              <a:buFont typeface="Wingdings" panose="05000000000000000000" pitchFamily="2" charset="2"/>
              <a:buChar char="Ø"/>
            </a:pPr>
            <a:r>
              <a:rPr lang="en-US" sz="1900" dirty="0"/>
              <a:t>Modern Sites are ‘Site Collections’</a:t>
            </a:r>
            <a:endParaRPr lang="en-IN" sz="1900" dirty="0"/>
          </a:p>
          <a:p>
            <a:pPr marL="342900" indent="-342900">
              <a:lnSpc>
                <a:spcPct val="150000"/>
              </a:lnSpc>
              <a:buFont typeface="Wingdings" panose="05000000000000000000" pitchFamily="2" charset="2"/>
              <a:buChar char="Ø"/>
            </a:pPr>
            <a:r>
              <a:rPr lang="en-IN" sz="1900" dirty="0"/>
              <a:t>Always better when they are connected</a:t>
            </a:r>
          </a:p>
          <a:p>
            <a:pPr marL="342900" indent="-342900">
              <a:lnSpc>
                <a:spcPct val="150000"/>
              </a:lnSpc>
              <a:buFont typeface="Wingdings" panose="05000000000000000000" pitchFamily="2" charset="2"/>
              <a:buChar char="Ø"/>
            </a:pPr>
            <a:r>
              <a:rPr lang="en-IN" sz="1900" dirty="0"/>
              <a:t>Companies are made up of smaller groups and teams</a:t>
            </a:r>
          </a:p>
          <a:p>
            <a:pPr marL="342900" indent="-342900">
              <a:lnSpc>
                <a:spcPct val="150000"/>
              </a:lnSpc>
              <a:buFont typeface="Wingdings" panose="05000000000000000000" pitchFamily="2" charset="2"/>
              <a:buChar char="Ø"/>
            </a:pPr>
            <a:r>
              <a:rPr lang="en-IN" sz="1900" spc="-70" dirty="0">
                <a:gradFill>
                  <a:gsLst>
                    <a:gs pos="2917">
                      <a:schemeClr val="bg2"/>
                    </a:gs>
                    <a:gs pos="95000">
                      <a:schemeClr val="bg2"/>
                    </a:gs>
                  </a:gsLst>
                  <a:lin ang="5400000" scaled="0"/>
                </a:gradFill>
              </a:rPr>
              <a:t>Customers want to organize sites into grouping that </a:t>
            </a:r>
          </a:p>
          <a:p>
            <a:pPr marL="800082" lvl="1" indent="-342900">
              <a:lnSpc>
                <a:spcPct val="150000"/>
              </a:lnSpc>
              <a:buFont typeface="Wingdings" panose="05000000000000000000" pitchFamily="2" charset="2"/>
              <a:buChar char="§"/>
            </a:pPr>
            <a:r>
              <a:rPr lang="en-IN" sz="1900" spc="-70" dirty="0">
                <a:gradFill>
                  <a:gsLst>
                    <a:gs pos="2917">
                      <a:schemeClr val="bg2"/>
                    </a:gs>
                    <a:gs pos="95000">
                      <a:schemeClr val="bg2"/>
                    </a:gs>
                  </a:gsLst>
                  <a:lin ang="5400000" scaled="0"/>
                </a:gradFill>
              </a:rPr>
              <a:t>Make it easier for users to discover and recall related content</a:t>
            </a:r>
          </a:p>
          <a:p>
            <a:pPr marL="800082" lvl="1" indent="-342900">
              <a:lnSpc>
                <a:spcPct val="150000"/>
              </a:lnSpc>
              <a:buFont typeface="Wingdings" panose="05000000000000000000" pitchFamily="2" charset="2"/>
              <a:buChar char="§"/>
            </a:pPr>
            <a:r>
              <a:rPr lang="en-IN" sz="1900" spc="-70" dirty="0">
                <a:gradFill>
                  <a:gsLst>
                    <a:gs pos="2917">
                      <a:schemeClr val="bg2"/>
                    </a:gs>
                    <a:gs pos="95000">
                      <a:schemeClr val="bg2"/>
                    </a:gs>
                  </a:gsLst>
                  <a:lin ang="5400000" scaled="0"/>
                </a:gradFill>
              </a:rPr>
              <a:t>Apply common controls, branding and polices.</a:t>
            </a:r>
          </a:p>
          <a:p>
            <a:pPr marL="800082" lvl="1" indent="-342900">
              <a:lnSpc>
                <a:spcPct val="150000"/>
              </a:lnSpc>
              <a:buFont typeface="Wingdings" panose="05000000000000000000" pitchFamily="2" charset="2"/>
              <a:buChar char="§"/>
            </a:pPr>
            <a:r>
              <a:rPr lang="en-US" sz="1900" spc="-70" dirty="0">
                <a:gradFill>
                  <a:gsLst>
                    <a:gs pos="2917">
                      <a:schemeClr val="bg2"/>
                    </a:gs>
                    <a:gs pos="95000">
                      <a:schemeClr val="bg2"/>
                    </a:gs>
                  </a:gsLst>
                  <a:lin ang="5400000" scaled="0"/>
                </a:gradFill>
              </a:rPr>
              <a:t>S</a:t>
            </a:r>
            <a:r>
              <a:rPr lang="en-IN" sz="1900" spc="-70" dirty="0">
                <a:gradFill>
                  <a:gsLst>
                    <a:gs pos="2917">
                      <a:schemeClr val="bg2"/>
                    </a:gs>
                    <a:gs pos="95000">
                      <a:schemeClr val="bg2"/>
                    </a:gs>
                  </a:gsLst>
                  <a:lin ang="5400000" scaled="0"/>
                </a:gradFill>
              </a:rPr>
              <a:t>earch together and group common news and contents.</a:t>
            </a:r>
          </a:p>
          <a:p>
            <a:pPr marL="342900" indent="-342900">
              <a:lnSpc>
                <a:spcPct val="150000"/>
              </a:lnSpc>
              <a:buFont typeface="Wingdings" panose="05000000000000000000" pitchFamily="2" charset="2"/>
              <a:buChar char="Ø"/>
            </a:pPr>
            <a:r>
              <a:rPr lang="en-US" sz="1900" spc="-70" dirty="0">
                <a:gradFill>
                  <a:gsLst>
                    <a:gs pos="2917">
                      <a:schemeClr val="bg2"/>
                    </a:gs>
                    <a:gs pos="95000">
                      <a:schemeClr val="bg2"/>
                    </a:gs>
                  </a:gsLst>
                  <a:lin ang="5400000" scaled="0"/>
                </a:gradFill>
              </a:rPr>
              <a:t>No more deep site structures</a:t>
            </a:r>
          </a:p>
          <a:p>
            <a:pPr marL="342900" indent="-342900">
              <a:lnSpc>
                <a:spcPct val="150000"/>
              </a:lnSpc>
              <a:buFont typeface="Wingdings" panose="05000000000000000000" pitchFamily="2" charset="2"/>
              <a:buChar char="Ø"/>
            </a:pPr>
            <a:r>
              <a:rPr lang="en-US" sz="1900" spc="-70" dirty="0">
                <a:gradFill>
                  <a:gsLst>
                    <a:gs pos="2917">
                      <a:schemeClr val="bg2"/>
                    </a:gs>
                    <a:gs pos="95000">
                      <a:schemeClr val="bg2"/>
                    </a:gs>
                  </a:gsLst>
                  <a:lin ang="5400000" scaled="0"/>
                </a:gradFill>
              </a:rPr>
              <a:t>Modern Site is a “Flat Architecture”</a:t>
            </a:r>
          </a:p>
          <a:p>
            <a:pPr marL="342900" indent="-342900">
              <a:lnSpc>
                <a:spcPct val="150000"/>
              </a:lnSpc>
              <a:buFont typeface="Wingdings" panose="05000000000000000000" pitchFamily="2" charset="2"/>
              <a:buChar char="Ø"/>
            </a:pPr>
            <a:r>
              <a:rPr lang="en-IN" sz="1900" spc="-70" dirty="0">
                <a:gradFill>
                  <a:gsLst>
                    <a:gs pos="2917">
                      <a:schemeClr val="bg2"/>
                    </a:gs>
                    <a:gs pos="95000">
                      <a:schemeClr val="bg2"/>
                    </a:gs>
                  </a:gsLst>
                  <a:lin ang="5400000" scaled="0"/>
                </a:gradFill>
              </a:rPr>
              <a:t>Hubs connect related sites </a:t>
            </a:r>
          </a:p>
        </p:txBody>
      </p:sp>
      <p:sp>
        <p:nvSpPr>
          <p:cNvPr id="37" name="Oval 36">
            <a:extLst>
              <a:ext uri="{FF2B5EF4-FFF2-40B4-BE49-F238E27FC236}">
                <a16:creationId xmlns:a16="http://schemas.microsoft.com/office/drawing/2014/main" id="{CD446ACA-42BB-4BBC-81C4-30718665ACFF}"/>
              </a:ext>
            </a:extLst>
          </p:cNvPr>
          <p:cNvSpPr/>
          <p:nvPr/>
        </p:nvSpPr>
        <p:spPr bwMode="auto">
          <a:xfrm>
            <a:off x="7209380" y="1260283"/>
            <a:ext cx="926501" cy="853347"/>
          </a:xfrm>
          <a:prstGeom prst="ellipse">
            <a:avLst/>
          </a:prstGeom>
          <a:solidFill>
            <a:schemeClr val="tx2">
              <a:lumMod val="75000"/>
            </a:schemeClr>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694" rIns="0" bIns="45694" numCol="1" spcCol="0" rtlCol="0" fromWordArt="0" anchor="ctr" anchorCtr="0" forceAA="0" compatLnSpc="1">
            <a:prstTxWarp prst="textNoShape">
              <a:avLst/>
            </a:prstTxWarp>
            <a:noAutofit/>
          </a:bodyPr>
          <a:lstStyle/>
          <a:p>
            <a:pPr algn="ctr" defTabSz="913400" fontAlgn="base">
              <a:spcBef>
                <a:spcPct val="0"/>
              </a:spcBef>
              <a:spcAft>
                <a:spcPct val="0"/>
              </a:spcAft>
              <a:defRPr/>
            </a:pPr>
            <a:r>
              <a:rPr lang="en-US" sz="1200" b="1" kern="0" dirty="0">
                <a:solidFill>
                  <a:schemeClr val="bg1"/>
                </a:solidFill>
                <a:latin typeface="Arial" panose="020B0604020202020204" pitchFamily="34" charset="0"/>
                <a:cs typeface="Arial" panose="020B0604020202020204" pitchFamily="34" charset="0"/>
              </a:rPr>
              <a:t>Sales Report</a:t>
            </a:r>
          </a:p>
        </p:txBody>
      </p:sp>
      <p:sp>
        <p:nvSpPr>
          <p:cNvPr id="48" name="Oval 47">
            <a:extLst>
              <a:ext uri="{FF2B5EF4-FFF2-40B4-BE49-F238E27FC236}">
                <a16:creationId xmlns:a16="http://schemas.microsoft.com/office/drawing/2014/main" id="{DC39C76B-ACCF-433A-8CF2-6B60A6BA385B}"/>
              </a:ext>
            </a:extLst>
          </p:cNvPr>
          <p:cNvSpPr/>
          <p:nvPr/>
        </p:nvSpPr>
        <p:spPr bwMode="auto">
          <a:xfrm>
            <a:off x="8904776" y="1669226"/>
            <a:ext cx="926501" cy="853347"/>
          </a:xfrm>
          <a:prstGeom prst="ellipse">
            <a:avLst/>
          </a:prstGeom>
          <a:solidFill>
            <a:schemeClr val="tx2">
              <a:lumMod val="75000"/>
            </a:schemeClr>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694" rIns="0" bIns="45694" numCol="1" spcCol="0" rtlCol="0" fromWordArt="0" anchor="ctr" anchorCtr="0" forceAA="0" compatLnSpc="1">
            <a:prstTxWarp prst="textNoShape">
              <a:avLst/>
            </a:prstTxWarp>
            <a:noAutofit/>
          </a:bodyPr>
          <a:lstStyle/>
          <a:p>
            <a:pPr algn="ctr" defTabSz="913400" fontAlgn="base">
              <a:spcBef>
                <a:spcPct val="0"/>
              </a:spcBef>
              <a:spcAft>
                <a:spcPct val="0"/>
              </a:spcAft>
              <a:defRPr/>
            </a:pPr>
            <a:r>
              <a:rPr lang="en-US" sz="1200" b="1" kern="0" dirty="0">
                <a:solidFill>
                  <a:schemeClr val="bg1"/>
                </a:solidFill>
                <a:latin typeface="Arial" panose="020B0604020202020204" pitchFamily="34" charset="0"/>
                <a:cs typeface="Arial" panose="020B0604020202020204" pitchFamily="34" charset="0"/>
              </a:rPr>
              <a:t>Yearly Report</a:t>
            </a:r>
          </a:p>
        </p:txBody>
      </p:sp>
      <p:sp>
        <p:nvSpPr>
          <p:cNvPr id="49" name="Oval 48">
            <a:extLst>
              <a:ext uri="{FF2B5EF4-FFF2-40B4-BE49-F238E27FC236}">
                <a16:creationId xmlns:a16="http://schemas.microsoft.com/office/drawing/2014/main" id="{7576922D-A1BF-409A-A898-A9A134EA4819}"/>
              </a:ext>
            </a:extLst>
          </p:cNvPr>
          <p:cNvSpPr/>
          <p:nvPr/>
        </p:nvSpPr>
        <p:spPr bwMode="auto">
          <a:xfrm>
            <a:off x="10527562" y="1686955"/>
            <a:ext cx="926501" cy="853347"/>
          </a:xfrm>
          <a:prstGeom prst="ellipse">
            <a:avLst/>
          </a:prstGeom>
          <a:solidFill>
            <a:schemeClr val="tx2">
              <a:lumMod val="75000"/>
            </a:schemeClr>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694" rIns="0" bIns="45694" numCol="1" spcCol="0" rtlCol="0" fromWordArt="0" anchor="ctr" anchorCtr="0" forceAA="0" compatLnSpc="1">
            <a:prstTxWarp prst="textNoShape">
              <a:avLst/>
            </a:prstTxWarp>
            <a:noAutofit/>
          </a:bodyPr>
          <a:lstStyle/>
          <a:p>
            <a:pPr algn="ctr" defTabSz="913400" fontAlgn="base">
              <a:spcBef>
                <a:spcPct val="0"/>
              </a:spcBef>
              <a:spcAft>
                <a:spcPct val="0"/>
              </a:spcAft>
              <a:defRPr/>
            </a:pPr>
            <a:r>
              <a:rPr lang="en-US" sz="1200" b="1" kern="0" dirty="0">
                <a:solidFill>
                  <a:schemeClr val="bg1"/>
                </a:solidFill>
                <a:latin typeface="Arial" panose="020B0604020202020204" pitchFamily="34" charset="0"/>
                <a:cs typeface="Arial" panose="020B0604020202020204" pitchFamily="34" charset="0"/>
              </a:rPr>
              <a:t>News</a:t>
            </a:r>
          </a:p>
        </p:txBody>
      </p:sp>
      <p:sp>
        <p:nvSpPr>
          <p:cNvPr id="50" name="Oval 49">
            <a:extLst>
              <a:ext uri="{FF2B5EF4-FFF2-40B4-BE49-F238E27FC236}">
                <a16:creationId xmlns:a16="http://schemas.microsoft.com/office/drawing/2014/main" id="{F21D087C-1D3C-4E83-B7DF-F9D7192BF4A4}"/>
              </a:ext>
            </a:extLst>
          </p:cNvPr>
          <p:cNvSpPr/>
          <p:nvPr/>
        </p:nvSpPr>
        <p:spPr bwMode="auto">
          <a:xfrm>
            <a:off x="9030159" y="3023911"/>
            <a:ext cx="926501" cy="853347"/>
          </a:xfrm>
          <a:prstGeom prst="ellipse">
            <a:avLst/>
          </a:prstGeom>
          <a:solidFill>
            <a:schemeClr val="tx2">
              <a:lumMod val="75000"/>
            </a:schemeClr>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694" rIns="0" bIns="45694" numCol="1" spcCol="0" rtlCol="0" fromWordArt="0" anchor="ctr" anchorCtr="0" forceAA="0" compatLnSpc="1">
            <a:prstTxWarp prst="textNoShape">
              <a:avLst/>
            </a:prstTxWarp>
            <a:noAutofit/>
          </a:bodyPr>
          <a:lstStyle/>
          <a:p>
            <a:pPr algn="ctr" defTabSz="913400" fontAlgn="base">
              <a:spcBef>
                <a:spcPct val="0"/>
              </a:spcBef>
              <a:spcAft>
                <a:spcPct val="0"/>
              </a:spcAft>
              <a:defRPr/>
            </a:pPr>
            <a:r>
              <a:rPr lang="en-US" sz="1200" b="1" kern="0" dirty="0">
                <a:solidFill>
                  <a:schemeClr val="bg1"/>
                </a:solidFill>
                <a:latin typeface="Arial" panose="020B0604020202020204" pitchFamily="34" charset="0"/>
                <a:cs typeface="Arial" panose="020B0604020202020204" pitchFamily="34" charset="0"/>
              </a:rPr>
              <a:t>Regional sales</a:t>
            </a:r>
          </a:p>
        </p:txBody>
      </p:sp>
      <p:sp>
        <p:nvSpPr>
          <p:cNvPr id="51" name="Oval 50">
            <a:extLst>
              <a:ext uri="{FF2B5EF4-FFF2-40B4-BE49-F238E27FC236}">
                <a16:creationId xmlns:a16="http://schemas.microsoft.com/office/drawing/2014/main" id="{2EC89E96-77BD-4874-ACD2-4C6DCDA211BC}"/>
              </a:ext>
            </a:extLst>
          </p:cNvPr>
          <p:cNvSpPr/>
          <p:nvPr/>
        </p:nvSpPr>
        <p:spPr bwMode="auto">
          <a:xfrm>
            <a:off x="6513095" y="2833508"/>
            <a:ext cx="1120488" cy="917755"/>
          </a:xfrm>
          <a:prstGeom prst="ellipse">
            <a:avLst/>
          </a:prstGeom>
          <a:solidFill>
            <a:schemeClr val="tx2">
              <a:lumMod val="75000"/>
            </a:schemeClr>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694" rIns="0" bIns="45694" numCol="1" spcCol="0" rtlCol="0" fromWordArt="0" anchor="ctr" anchorCtr="0" forceAA="0" compatLnSpc="1">
            <a:prstTxWarp prst="textNoShape">
              <a:avLst/>
            </a:prstTxWarp>
            <a:noAutofit/>
          </a:bodyPr>
          <a:lstStyle/>
          <a:p>
            <a:pPr algn="ctr" defTabSz="913400" fontAlgn="base">
              <a:spcBef>
                <a:spcPct val="0"/>
              </a:spcBef>
              <a:spcAft>
                <a:spcPct val="0"/>
              </a:spcAft>
              <a:defRPr/>
            </a:pPr>
            <a:r>
              <a:rPr lang="en-US" sz="1200" b="1" kern="0" dirty="0">
                <a:solidFill>
                  <a:schemeClr val="bg1"/>
                </a:solidFill>
                <a:latin typeface="Arial" panose="020B0604020202020204" pitchFamily="34" charset="0"/>
                <a:cs typeface="Arial" panose="020B0604020202020204" pitchFamily="34" charset="0"/>
              </a:rPr>
              <a:t>Customer Report</a:t>
            </a:r>
          </a:p>
        </p:txBody>
      </p:sp>
      <p:sp>
        <p:nvSpPr>
          <p:cNvPr id="52" name="Oval 51">
            <a:extLst>
              <a:ext uri="{FF2B5EF4-FFF2-40B4-BE49-F238E27FC236}">
                <a16:creationId xmlns:a16="http://schemas.microsoft.com/office/drawing/2014/main" id="{2CAE0673-17AB-4028-B00F-57194EF17C8D}"/>
              </a:ext>
            </a:extLst>
          </p:cNvPr>
          <p:cNvSpPr/>
          <p:nvPr/>
        </p:nvSpPr>
        <p:spPr bwMode="auto">
          <a:xfrm>
            <a:off x="7720477" y="3751263"/>
            <a:ext cx="1097405" cy="929983"/>
          </a:xfrm>
          <a:prstGeom prst="ellipse">
            <a:avLst/>
          </a:prstGeom>
          <a:solidFill>
            <a:schemeClr val="tx2">
              <a:lumMod val="75000"/>
            </a:schemeClr>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694" rIns="0" bIns="45694" numCol="1" spcCol="0" rtlCol="0" fromWordArt="0" anchor="ctr" anchorCtr="0" forceAA="0" compatLnSpc="1">
            <a:prstTxWarp prst="textNoShape">
              <a:avLst/>
            </a:prstTxWarp>
            <a:noAutofit/>
          </a:bodyPr>
          <a:lstStyle/>
          <a:p>
            <a:pPr algn="ctr" defTabSz="913400" fontAlgn="base">
              <a:spcBef>
                <a:spcPct val="0"/>
              </a:spcBef>
              <a:spcAft>
                <a:spcPct val="0"/>
              </a:spcAft>
              <a:defRPr/>
            </a:pPr>
            <a:r>
              <a:rPr lang="en-US" sz="1200" b="1" kern="0" dirty="0">
                <a:solidFill>
                  <a:schemeClr val="bg1"/>
                </a:solidFill>
                <a:latin typeface="Arial" panose="020B0604020202020204" pitchFamily="34" charset="0"/>
                <a:cs typeface="Arial" panose="020B0604020202020204" pitchFamily="34" charset="0"/>
              </a:rPr>
              <a:t>Feedback</a:t>
            </a:r>
          </a:p>
        </p:txBody>
      </p:sp>
      <p:sp>
        <p:nvSpPr>
          <p:cNvPr id="53" name="Oval 52">
            <a:extLst>
              <a:ext uri="{FF2B5EF4-FFF2-40B4-BE49-F238E27FC236}">
                <a16:creationId xmlns:a16="http://schemas.microsoft.com/office/drawing/2014/main" id="{B2DAD2D4-8EB0-425C-9364-C4B5D6EA525A}"/>
              </a:ext>
            </a:extLst>
          </p:cNvPr>
          <p:cNvSpPr/>
          <p:nvPr/>
        </p:nvSpPr>
        <p:spPr bwMode="auto">
          <a:xfrm>
            <a:off x="7891381" y="2494794"/>
            <a:ext cx="926501" cy="853347"/>
          </a:xfrm>
          <a:prstGeom prst="ellipse">
            <a:avLst/>
          </a:prstGeom>
          <a:solidFill>
            <a:schemeClr val="tx2">
              <a:lumMod val="75000"/>
            </a:schemeClr>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694" rIns="0" bIns="45694" numCol="1" spcCol="0" rtlCol="0" fromWordArt="0" anchor="ctr" anchorCtr="0" forceAA="0" compatLnSpc="1">
            <a:prstTxWarp prst="textNoShape">
              <a:avLst/>
            </a:prstTxWarp>
            <a:noAutofit/>
          </a:bodyPr>
          <a:lstStyle/>
          <a:p>
            <a:pPr algn="ctr" defTabSz="913400" fontAlgn="base">
              <a:spcBef>
                <a:spcPct val="0"/>
              </a:spcBef>
              <a:spcAft>
                <a:spcPct val="0"/>
              </a:spcAft>
              <a:defRPr/>
            </a:pPr>
            <a:r>
              <a:rPr lang="en-US" sz="1200" b="1" kern="0" dirty="0">
                <a:solidFill>
                  <a:schemeClr val="bg1"/>
                </a:solidFill>
                <a:latin typeface="Arial" panose="020B0604020202020204" pitchFamily="34" charset="0"/>
                <a:cs typeface="Arial" panose="020B0604020202020204" pitchFamily="34" charset="0"/>
              </a:rPr>
              <a:t>Sales</a:t>
            </a:r>
          </a:p>
        </p:txBody>
      </p:sp>
      <p:sp>
        <p:nvSpPr>
          <p:cNvPr id="54" name="Oval 53">
            <a:extLst>
              <a:ext uri="{FF2B5EF4-FFF2-40B4-BE49-F238E27FC236}">
                <a16:creationId xmlns:a16="http://schemas.microsoft.com/office/drawing/2014/main" id="{E55487B6-2A9D-407A-8DFB-7EB29ED4E129}"/>
              </a:ext>
            </a:extLst>
          </p:cNvPr>
          <p:cNvSpPr/>
          <p:nvPr/>
        </p:nvSpPr>
        <p:spPr bwMode="auto">
          <a:xfrm>
            <a:off x="6931461" y="4905562"/>
            <a:ext cx="926501" cy="853347"/>
          </a:xfrm>
          <a:prstGeom prst="ellipse">
            <a:avLst/>
          </a:prstGeom>
          <a:solidFill>
            <a:schemeClr val="tx2">
              <a:lumMod val="75000"/>
            </a:schemeClr>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694" rIns="0" bIns="45694" numCol="1" spcCol="0" rtlCol="0" fromWordArt="0" anchor="ctr" anchorCtr="0" forceAA="0" compatLnSpc="1">
            <a:prstTxWarp prst="textNoShape">
              <a:avLst/>
            </a:prstTxWarp>
            <a:noAutofit/>
          </a:bodyPr>
          <a:lstStyle/>
          <a:p>
            <a:pPr algn="ctr" defTabSz="913400" fontAlgn="base">
              <a:spcBef>
                <a:spcPct val="0"/>
              </a:spcBef>
              <a:spcAft>
                <a:spcPct val="0"/>
              </a:spcAft>
              <a:defRPr/>
            </a:pPr>
            <a:r>
              <a:rPr lang="en-US" sz="1200" b="1" kern="0" dirty="0">
                <a:solidFill>
                  <a:schemeClr val="bg1"/>
                </a:solidFill>
                <a:latin typeface="Arial" panose="020B0604020202020204" pitchFamily="34" charset="0"/>
                <a:cs typeface="Arial" panose="020B0604020202020204" pitchFamily="34" charset="0"/>
              </a:rPr>
              <a:t>Record Center</a:t>
            </a:r>
          </a:p>
        </p:txBody>
      </p:sp>
      <p:sp>
        <p:nvSpPr>
          <p:cNvPr id="55" name="Oval 54">
            <a:extLst>
              <a:ext uri="{FF2B5EF4-FFF2-40B4-BE49-F238E27FC236}">
                <a16:creationId xmlns:a16="http://schemas.microsoft.com/office/drawing/2014/main" id="{5982CFF9-9D06-48C6-8BF9-F6481194FA51}"/>
              </a:ext>
            </a:extLst>
          </p:cNvPr>
          <p:cNvSpPr/>
          <p:nvPr/>
        </p:nvSpPr>
        <p:spPr bwMode="auto">
          <a:xfrm>
            <a:off x="10990812" y="3260182"/>
            <a:ext cx="926501" cy="853347"/>
          </a:xfrm>
          <a:prstGeom prst="ellipse">
            <a:avLst/>
          </a:prstGeom>
          <a:solidFill>
            <a:schemeClr val="tx2">
              <a:lumMod val="75000"/>
            </a:schemeClr>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694" rIns="0" bIns="45694" numCol="1" spcCol="0" rtlCol="0" fromWordArt="0" anchor="ctr" anchorCtr="0" forceAA="0" compatLnSpc="1">
            <a:prstTxWarp prst="textNoShape">
              <a:avLst/>
            </a:prstTxWarp>
            <a:noAutofit/>
          </a:bodyPr>
          <a:lstStyle/>
          <a:p>
            <a:pPr algn="ctr" defTabSz="913400" fontAlgn="base">
              <a:spcBef>
                <a:spcPct val="0"/>
              </a:spcBef>
              <a:spcAft>
                <a:spcPct val="0"/>
              </a:spcAft>
              <a:defRPr/>
            </a:pPr>
            <a:r>
              <a:rPr lang="en-US" sz="1200" b="1" kern="0" dirty="0">
                <a:solidFill>
                  <a:schemeClr val="bg1"/>
                </a:solidFill>
                <a:latin typeface="Arial" panose="020B0604020202020204" pitchFamily="34" charset="0"/>
                <a:cs typeface="Arial" panose="020B0604020202020204" pitchFamily="34" charset="0"/>
              </a:rPr>
              <a:t>Expense Tracker</a:t>
            </a:r>
          </a:p>
        </p:txBody>
      </p:sp>
      <p:sp>
        <p:nvSpPr>
          <p:cNvPr id="56" name="Oval 55">
            <a:extLst>
              <a:ext uri="{FF2B5EF4-FFF2-40B4-BE49-F238E27FC236}">
                <a16:creationId xmlns:a16="http://schemas.microsoft.com/office/drawing/2014/main" id="{43C074CE-96F7-4326-828E-90146EA64714}"/>
              </a:ext>
            </a:extLst>
          </p:cNvPr>
          <p:cNvSpPr/>
          <p:nvPr/>
        </p:nvSpPr>
        <p:spPr bwMode="auto">
          <a:xfrm>
            <a:off x="9065344" y="4177936"/>
            <a:ext cx="926501" cy="853347"/>
          </a:xfrm>
          <a:prstGeom prst="ellipse">
            <a:avLst/>
          </a:prstGeom>
          <a:solidFill>
            <a:schemeClr val="tx2">
              <a:lumMod val="75000"/>
            </a:schemeClr>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694" rIns="0" bIns="45694" numCol="1" spcCol="0" rtlCol="0" fromWordArt="0" anchor="ctr" anchorCtr="0" forceAA="0" compatLnSpc="1">
            <a:prstTxWarp prst="textNoShape">
              <a:avLst/>
            </a:prstTxWarp>
            <a:noAutofit/>
          </a:bodyPr>
          <a:lstStyle/>
          <a:p>
            <a:pPr algn="ctr" defTabSz="913400" fontAlgn="base">
              <a:spcBef>
                <a:spcPct val="0"/>
              </a:spcBef>
              <a:spcAft>
                <a:spcPct val="0"/>
              </a:spcAft>
              <a:defRPr/>
            </a:pPr>
            <a:r>
              <a:rPr lang="en-US" sz="1200" b="1" kern="0" dirty="0">
                <a:solidFill>
                  <a:schemeClr val="bg1"/>
                </a:solidFill>
                <a:latin typeface="Arial" panose="020B0604020202020204" pitchFamily="34" charset="0"/>
                <a:cs typeface="Arial" panose="020B0604020202020204" pitchFamily="34" charset="0"/>
              </a:rPr>
              <a:t>Benefits</a:t>
            </a:r>
          </a:p>
        </p:txBody>
      </p:sp>
      <p:sp>
        <p:nvSpPr>
          <p:cNvPr id="57" name="Oval 56">
            <a:extLst>
              <a:ext uri="{FF2B5EF4-FFF2-40B4-BE49-F238E27FC236}">
                <a16:creationId xmlns:a16="http://schemas.microsoft.com/office/drawing/2014/main" id="{E1B6F987-912C-4ED7-B184-772510E261AF}"/>
              </a:ext>
            </a:extLst>
          </p:cNvPr>
          <p:cNvSpPr/>
          <p:nvPr/>
        </p:nvSpPr>
        <p:spPr bwMode="auto">
          <a:xfrm>
            <a:off x="10899062" y="4488313"/>
            <a:ext cx="926501" cy="853347"/>
          </a:xfrm>
          <a:prstGeom prst="ellipse">
            <a:avLst/>
          </a:prstGeom>
          <a:solidFill>
            <a:schemeClr val="tx2">
              <a:lumMod val="75000"/>
            </a:schemeClr>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694" rIns="0" bIns="45694" numCol="1" spcCol="0" rtlCol="0" fromWordArt="0" anchor="ctr" anchorCtr="0" forceAA="0" compatLnSpc="1">
            <a:prstTxWarp prst="textNoShape">
              <a:avLst/>
            </a:prstTxWarp>
            <a:noAutofit/>
          </a:bodyPr>
          <a:lstStyle/>
          <a:p>
            <a:pPr algn="ctr" defTabSz="913400" fontAlgn="base">
              <a:spcBef>
                <a:spcPct val="0"/>
              </a:spcBef>
              <a:spcAft>
                <a:spcPct val="0"/>
              </a:spcAft>
              <a:defRPr/>
            </a:pPr>
            <a:r>
              <a:rPr lang="en-US" sz="1200" b="1" kern="0" dirty="0">
                <a:solidFill>
                  <a:schemeClr val="bg1"/>
                </a:solidFill>
                <a:latin typeface="Arial" panose="020B0604020202020204" pitchFamily="34" charset="0"/>
                <a:cs typeface="Arial" panose="020B0604020202020204" pitchFamily="34" charset="0"/>
              </a:rPr>
              <a:t>Travel Policies</a:t>
            </a:r>
          </a:p>
        </p:txBody>
      </p:sp>
      <p:sp>
        <p:nvSpPr>
          <p:cNvPr id="58" name="Oval 57">
            <a:extLst>
              <a:ext uri="{FF2B5EF4-FFF2-40B4-BE49-F238E27FC236}">
                <a16:creationId xmlns:a16="http://schemas.microsoft.com/office/drawing/2014/main" id="{48F8F7D1-01EA-4ECB-9B6E-CFF93B033A0E}"/>
              </a:ext>
            </a:extLst>
          </p:cNvPr>
          <p:cNvSpPr/>
          <p:nvPr/>
        </p:nvSpPr>
        <p:spPr bwMode="auto">
          <a:xfrm>
            <a:off x="8534684" y="5528679"/>
            <a:ext cx="994327" cy="1020898"/>
          </a:xfrm>
          <a:prstGeom prst="ellipse">
            <a:avLst/>
          </a:prstGeom>
          <a:solidFill>
            <a:schemeClr val="tx2">
              <a:lumMod val="75000"/>
            </a:schemeClr>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694" rIns="0" bIns="45694" numCol="1" spcCol="0" rtlCol="0" fromWordArt="0" anchor="ctr" anchorCtr="0" forceAA="0" compatLnSpc="1">
            <a:prstTxWarp prst="textNoShape">
              <a:avLst/>
            </a:prstTxWarp>
            <a:noAutofit/>
          </a:bodyPr>
          <a:lstStyle/>
          <a:p>
            <a:pPr algn="ctr" defTabSz="913400" fontAlgn="base">
              <a:spcBef>
                <a:spcPct val="0"/>
              </a:spcBef>
              <a:spcAft>
                <a:spcPct val="0"/>
              </a:spcAft>
              <a:defRPr/>
            </a:pPr>
            <a:r>
              <a:rPr lang="en-US" sz="1200" b="1" kern="0" dirty="0">
                <a:solidFill>
                  <a:schemeClr val="bg1"/>
                </a:solidFill>
                <a:latin typeface="Arial" panose="020B0604020202020204" pitchFamily="34" charset="0"/>
                <a:cs typeface="Arial" panose="020B0604020202020204" pitchFamily="34" charset="0"/>
              </a:rPr>
              <a:t>Guidance</a:t>
            </a:r>
          </a:p>
        </p:txBody>
      </p:sp>
      <p:sp>
        <p:nvSpPr>
          <p:cNvPr id="59" name="Oval 58">
            <a:extLst>
              <a:ext uri="{FF2B5EF4-FFF2-40B4-BE49-F238E27FC236}">
                <a16:creationId xmlns:a16="http://schemas.microsoft.com/office/drawing/2014/main" id="{026429C9-2BCB-4D2F-9F21-6FC733FEC1BE}"/>
              </a:ext>
            </a:extLst>
          </p:cNvPr>
          <p:cNvSpPr/>
          <p:nvPr/>
        </p:nvSpPr>
        <p:spPr bwMode="auto">
          <a:xfrm>
            <a:off x="10853053" y="5936570"/>
            <a:ext cx="926501" cy="853347"/>
          </a:xfrm>
          <a:prstGeom prst="ellipse">
            <a:avLst/>
          </a:prstGeom>
          <a:solidFill>
            <a:schemeClr val="tx2">
              <a:lumMod val="75000"/>
            </a:schemeClr>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694" rIns="0" bIns="45694" numCol="1" spcCol="0" rtlCol="0" fromWordArt="0" anchor="ctr" anchorCtr="0" forceAA="0" compatLnSpc="1">
            <a:prstTxWarp prst="textNoShape">
              <a:avLst/>
            </a:prstTxWarp>
            <a:noAutofit/>
          </a:bodyPr>
          <a:lstStyle/>
          <a:p>
            <a:pPr algn="ctr" defTabSz="913400" fontAlgn="base">
              <a:spcBef>
                <a:spcPct val="0"/>
              </a:spcBef>
              <a:spcAft>
                <a:spcPct val="0"/>
              </a:spcAft>
              <a:defRPr/>
            </a:pPr>
            <a:r>
              <a:rPr lang="en-US" sz="1200" b="1" kern="0" dirty="0">
                <a:solidFill>
                  <a:schemeClr val="bg1"/>
                </a:solidFill>
                <a:latin typeface="Arial" panose="020B0604020202020204" pitchFamily="34" charset="0"/>
                <a:cs typeface="Arial" panose="020B0604020202020204" pitchFamily="34" charset="0"/>
              </a:rPr>
              <a:t>New Hires</a:t>
            </a:r>
          </a:p>
        </p:txBody>
      </p:sp>
      <p:sp>
        <p:nvSpPr>
          <p:cNvPr id="60" name="Oval 59">
            <a:extLst>
              <a:ext uri="{FF2B5EF4-FFF2-40B4-BE49-F238E27FC236}">
                <a16:creationId xmlns:a16="http://schemas.microsoft.com/office/drawing/2014/main" id="{60C12EA0-4CD1-4A5D-BC72-4C754FBF75B4}"/>
              </a:ext>
            </a:extLst>
          </p:cNvPr>
          <p:cNvSpPr/>
          <p:nvPr/>
        </p:nvSpPr>
        <p:spPr bwMode="auto">
          <a:xfrm>
            <a:off x="9831277" y="5102005"/>
            <a:ext cx="926501" cy="853347"/>
          </a:xfrm>
          <a:prstGeom prst="ellipse">
            <a:avLst/>
          </a:prstGeom>
          <a:solidFill>
            <a:schemeClr val="tx2">
              <a:lumMod val="75000"/>
            </a:schemeClr>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694" rIns="0" bIns="45694" numCol="1" spcCol="0" rtlCol="0" fromWordArt="0" anchor="ctr" anchorCtr="0" forceAA="0" compatLnSpc="1">
            <a:prstTxWarp prst="textNoShape">
              <a:avLst/>
            </a:prstTxWarp>
            <a:noAutofit/>
          </a:bodyPr>
          <a:lstStyle/>
          <a:p>
            <a:pPr algn="ctr" defTabSz="913400" fontAlgn="base">
              <a:spcBef>
                <a:spcPct val="0"/>
              </a:spcBef>
              <a:spcAft>
                <a:spcPct val="0"/>
              </a:spcAft>
              <a:defRPr/>
            </a:pPr>
            <a:r>
              <a:rPr lang="en-US" sz="1200" b="1" kern="0" dirty="0">
                <a:solidFill>
                  <a:schemeClr val="bg1"/>
                </a:solidFill>
                <a:latin typeface="Arial" panose="020B0604020202020204" pitchFamily="34" charset="0"/>
                <a:cs typeface="Arial" panose="020B0604020202020204" pitchFamily="34" charset="0"/>
              </a:rPr>
              <a:t>HR</a:t>
            </a:r>
          </a:p>
        </p:txBody>
      </p:sp>
      <p:cxnSp>
        <p:nvCxnSpPr>
          <p:cNvPr id="61" name="Straight Connector 60">
            <a:extLst>
              <a:ext uri="{FF2B5EF4-FFF2-40B4-BE49-F238E27FC236}">
                <a16:creationId xmlns:a16="http://schemas.microsoft.com/office/drawing/2014/main" id="{1128381B-8838-4815-A780-83CEC593E0E1}"/>
              </a:ext>
            </a:extLst>
          </p:cNvPr>
          <p:cNvCxnSpPr>
            <a:cxnSpLocks/>
            <a:stCxn id="37" idx="5"/>
          </p:cNvCxnSpPr>
          <p:nvPr/>
        </p:nvCxnSpPr>
        <p:spPr>
          <a:xfrm>
            <a:off x="8000198" y="1988660"/>
            <a:ext cx="208293" cy="551642"/>
          </a:xfrm>
          <a:prstGeom prst="line">
            <a:avLst/>
          </a:prstGeom>
          <a:ln w="25400">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0C0BDEB5-8784-4092-A75C-07A96202CC22}"/>
              </a:ext>
            </a:extLst>
          </p:cNvPr>
          <p:cNvCxnSpPr>
            <a:stCxn id="48" idx="3"/>
            <a:endCxn id="53" idx="7"/>
          </p:cNvCxnSpPr>
          <p:nvPr/>
        </p:nvCxnSpPr>
        <p:spPr>
          <a:xfrm flipH="1">
            <a:off x="8682199" y="2397603"/>
            <a:ext cx="358260" cy="222161"/>
          </a:xfrm>
          <a:prstGeom prst="line">
            <a:avLst/>
          </a:prstGeom>
          <a:ln w="25400">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F18B302-818B-44F9-BFFD-EE5890AE6C74}"/>
              </a:ext>
            </a:extLst>
          </p:cNvPr>
          <p:cNvCxnSpPr>
            <a:stCxn id="50" idx="2"/>
            <a:endCxn id="53" idx="5"/>
          </p:cNvCxnSpPr>
          <p:nvPr/>
        </p:nvCxnSpPr>
        <p:spPr>
          <a:xfrm flipH="1" flipV="1">
            <a:off x="8682199" y="3223171"/>
            <a:ext cx="347960" cy="227414"/>
          </a:xfrm>
          <a:prstGeom prst="line">
            <a:avLst/>
          </a:prstGeom>
          <a:ln w="25400">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F9359FE4-31F2-423B-A817-E7F468407CAD}"/>
              </a:ext>
            </a:extLst>
          </p:cNvPr>
          <p:cNvCxnSpPr>
            <a:stCxn id="51" idx="6"/>
          </p:cNvCxnSpPr>
          <p:nvPr/>
        </p:nvCxnSpPr>
        <p:spPr>
          <a:xfrm flipV="1">
            <a:off x="7633583" y="3023911"/>
            <a:ext cx="257798" cy="268475"/>
          </a:xfrm>
          <a:prstGeom prst="line">
            <a:avLst/>
          </a:prstGeom>
          <a:ln w="25400">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C0617621-000A-4D3A-883F-612B83509D1D}"/>
              </a:ext>
            </a:extLst>
          </p:cNvPr>
          <p:cNvCxnSpPr>
            <a:stCxn id="52" idx="0"/>
            <a:endCxn id="53" idx="4"/>
          </p:cNvCxnSpPr>
          <p:nvPr/>
        </p:nvCxnSpPr>
        <p:spPr>
          <a:xfrm flipV="1">
            <a:off x="8269180" y="3348141"/>
            <a:ext cx="85452" cy="403122"/>
          </a:xfrm>
          <a:prstGeom prst="line">
            <a:avLst/>
          </a:prstGeom>
          <a:ln w="25400">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C0D61911-E4DF-410A-8CE7-D9FC5A1C3C68}"/>
              </a:ext>
            </a:extLst>
          </p:cNvPr>
          <p:cNvCxnSpPr>
            <a:cxnSpLocks/>
            <a:stCxn id="56" idx="5"/>
            <a:endCxn id="60" idx="1"/>
          </p:cNvCxnSpPr>
          <p:nvPr/>
        </p:nvCxnSpPr>
        <p:spPr>
          <a:xfrm>
            <a:off x="9856162" y="4906313"/>
            <a:ext cx="110798" cy="320662"/>
          </a:xfrm>
          <a:prstGeom prst="line">
            <a:avLst/>
          </a:prstGeom>
          <a:ln w="25400">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230A338A-8C75-447E-BA44-8182D109552A}"/>
              </a:ext>
            </a:extLst>
          </p:cNvPr>
          <p:cNvCxnSpPr>
            <a:stCxn id="57" idx="3"/>
            <a:endCxn id="60" idx="7"/>
          </p:cNvCxnSpPr>
          <p:nvPr/>
        </p:nvCxnSpPr>
        <p:spPr>
          <a:xfrm flipH="1">
            <a:off x="10622095" y="5216690"/>
            <a:ext cx="412650" cy="10285"/>
          </a:xfrm>
          <a:prstGeom prst="line">
            <a:avLst/>
          </a:prstGeom>
          <a:ln w="25400">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574C9FD7-E7C4-45A0-BC72-1581DCCDE865}"/>
              </a:ext>
            </a:extLst>
          </p:cNvPr>
          <p:cNvCxnSpPr>
            <a:stCxn id="59" idx="1"/>
            <a:endCxn id="60" idx="5"/>
          </p:cNvCxnSpPr>
          <p:nvPr/>
        </p:nvCxnSpPr>
        <p:spPr>
          <a:xfrm flipH="1" flipV="1">
            <a:off x="10622095" y="5830382"/>
            <a:ext cx="366641" cy="231158"/>
          </a:xfrm>
          <a:prstGeom prst="line">
            <a:avLst/>
          </a:prstGeom>
          <a:ln w="25400">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C2BCC918-FD54-4F6A-BF85-DC3B60C4A383}"/>
              </a:ext>
            </a:extLst>
          </p:cNvPr>
          <p:cNvCxnSpPr>
            <a:cxnSpLocks/>
            <a:stCxn id="58" idx="6"/>
            <a:endCxn id="60" idx="3"/>
          </p:cNvCxnSpPr>
          <p:nvPr/>
        </p:nvCxnSpPr>
        <p:spPr>
          <a:xfrm flipV="1">
            <a:off x="9529011" y="5830382"/>
            <a:ext cx="437949" cy="208746"/>
          </a:xfrm>
          <a:prstGeom prst="line">
            <a:avLst/>
          </a:prstGeom>
          <a:ln w="25400">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2" name="TextBox 91">
            <a:extLst>
              <a:ext uri="{FF2B5EF4-FFF2-40B4-BE49-F238E27FC236}">
                <a16:creationId xmlns:a16="http://schemas.microsoft.com/office/drawing/2014/main" id="{03700A3F-7667-4F37-B672-DCDF1EEA50BF}"/>
              </a:ext>
            </a:extLst>
          </p:cNvPr>
          <p:cNvSpPr txBox="1"/>
          <p:nvPr/>
        </p:nvSpPr>
        <p:spPr>
          <a:xfrm>
            <a:off x="8817882" y="1165826"/>
            <a:ext cx="1152303" cy="246221"/>
          </a:xfrm>
          <a:prstGeom prst="rect">
            <a:avLst/>
          </a:prstGeom>
          <a:noFill/>
        </p:spPr>
        <p:txBody>
          <a:bodyPr wrap="none" lIns="0" tIns="0" rIns="0" bIns="0" rtlCol="0">
            <a:spAutoFit/>
          </a:bodyPr>
          <a:lstStyle/>
          <a:p>
            <a:r>
              <a:rPr lang="en-US" sz="1600" b="1" spc="-70" dirty="0">
                <a:solidFill>
                  <a:schemeClr val="accent4">
                    <a:lumMod val="50000"/>
                  </a:schemeClr>
                </a:solidFill>
                <a:latin typeface="Calibri" panose="020F0502020204030204" pitchFamily="34" charset="0"/>
                <a:cs typeface="Calibri" panose="020F0502020204030204" pitchFamily="34" charset="0"/>
              </a:rPr>
              <a:t>Site Collections</a:t>
            </a:r>
            <a:endParaRPr lang="en-IN" sz="1600" b="1" spc="-70" dirty="0">
              <a:solidFill>
                <a:schemeClr val="accent4">
                  <a:lumMod val="50000"/>
                </a:scheme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102146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4"/>
                                        </p:tgtEl>
                                        <p:attrNameLst>
                                          <p:attrName>style.visibility</p:attrName>
                                        </p:attrNameLst>
                                      </p:cBhvr>
                                      <p:to>
                                        <p:strVal val="visible"/>
                                      </p:to>
                                    </p:set>
                                    <p:anim calcmode="lin" valueType="num">
                                      <p:cBhvr additive="base">
                                        <p:cTn id="7" dur="500" fill="hold"/>
                                        <p:tgtEl>
                                          <p:spTgt spid="84"/>
                                        </p:tgtEl>
                                        <p:attrNameLst>
                                          <p:attrName>ppt_x</p:attrName>
                                        </p:attrNameLst>
                                      </p:cBhvr>
                                      <p:tavLst>
                                        <p:tav tm="0">
                                          <p:val>
                                            <p:strVal val="#ppt_x"/>
                                          </p:val>
                                        </p:tav>
                                        <p:tav tm="100000">
                                          <p:val>
                                            <p:strVal val="#ppt_x"/>
                                          </p:val>
                                        </p:tav>
                                      </p:tavLst>
                                    </p:anim>
                                    <p:anim calcmode="lin" valueType="num">
                                      <p:cBhvr additive="base">
                                        <p:cTn id="8" dur="500" fill="hold"/>
                                        <p:tgtEl>
                                          <p:spTgt spid="8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1"/>
                                        </p:tgtEl>
                                        <p:attrNameLst>
                                          <p:attrName>style.visibility</p:attrName>
                                        </p:attrNameLst>
                                      </p:cBhvr>
                                      <p:to>
                                        <p:strVal val="visible"/>
                                      </p:to>
                                    </p:set>
                                    <p:anim calcmode="lin" valueType="num">
                                      <p:cBhvr additive="base">
                                        <p:cTn id="13" dur="500" fill="hold"/>
                                        <p:tgtEl>
                                          <p:spTgt spid="61"/>
                                        </p:tgtEl>
                                        <p:attrNameLst>
                                          <p:attrName>ppt_x</p:attrName>
                                        </p:attrNameLst>
                                      </p:cBhvr>
                                      <p:tavLst>
                                        <p:tav tm="0">
                                          <p:val>
                                            <p:strVal val="#ppt_x"/>
                                          </p:val>
                                        </p:tav>
                                        <p:tav tm="100000">
                                          <p:val>
                                            <p:strVal val="#ppt_x"/>
                                          </p:val>
                                        </p:tav>
                                      </p:tavLst>
                                    </p:anim>
                                    <p:anim calcmode="lin" valueType="num">
                                      <p:cBhvr additive="base">
                                        <p:cTn id="14" dur="500" fill="hold"/>
                                        <p:tgtEl>
                                          <p:spTgt spid="61"/>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21"/>
                                        </p:tgtEl>
                                        <p:attrNameLst>
                                          <p:attrName>style.visibility</p:attrName>
                                        </p:attrNameLst>
                                      </p:cBhvr>
                                      <p:to>
                                        <p:strVal val="visible"/>
                                      </p:to>
                                    </p:set>
                                    <p:anim calcmode="lin" valueType="num">
                                      <p:cBhvr additive="base">
                                        <p:cTn id="17" dur="500" fill="hold"/>
                                        <p:tgtEl>
                                          <p:spTgt spid="21"/>
                                        </p:tgtEl>
                                        <p:attrNameLst>
                                          <p:attrName>ppt_x</p:attrName>
                                        </p:attrNameLst>
                                      </p:cBhvr>
                                      <p:tavLst>
                                        <p:tav tm="0">
                                          <p:val>
                                            <p:strVal val="#ppt_x"/>
                                          </p:val>
                                        </p:tav>
                                        <p:tav tm="100000">
                                          <p:val>
                                            <p:strVal val="#ppt_x"/>
                                          </p:val>
                                        </p:tav>
                                      </p:tavLst>
                                    </p:anim>
                                    <p:anim calcmode="lin" valueType="num">
                                      <p:cBhvr additive="base">
                                        <p:cTn id="18" dur="500" fill="hold"/>
                                        <p:tgtEl>
                                          <p:spTgt spid="21"/>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25"/>
                                        </p:tgtEl>
                                        <p:attrNameLst>
                                          <p:attrName>style.visibility</p:attrName>
                                        </p:attrNameLst>
                                      </p:cBhvr>
                                      <p:to>
                                        <p:strVal val="visible"/>
                                      </p:to>
                                    </p:set>
                                    <p:anim calcmode="lin" valueType="num">
                                      <p:cBhvr additive="base">
                                        <p:cTn id="21" dur="500" fill="hold"/>
                                        <p:tgtEl>
                                          <p:spTgt spid="25"/>
                                        </p:tgtEl>
                                        <p:attrNameLst>
                                          <p:attrName>ppt_x</p:attrName>
                                        </p:attrNameLst>
                                      </p:cBhvr>
                                      <p:tavLst>
                                        <p:tav tm="0">
                                          <p:val>
                                            <p:strVal val="#ppt_x"/>
                                          </p:val>
                                        </p:tav>
                                        <p:tav tm="100000">
                                          <p:val>
                                            <p:strVal val="#ppt_x"/>
                                          </p:val>
                                        </p:tav>
                                      </p:tavLst>
                                    </p:anim>
                                    <p:anim calcmode="lin" valueType="num">
                                      <p:cBhvr additive="base">
                                        <p:cTn id="22" dur="500" fill="hold"/>
                                        <p:tgtEl>
                                          <p:spTgt spid="25"/>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15"/>
                                        </p:tgtEl>
                                        <p:attrNameLst>
                                          <p:attrName>style.visibility</p:attrName>
                                        </p:attrNameLst>
                                      </p:cBhvr>
                                      <p:to>
                                        <p:strVal val="visible"/>
                                      </p:to>
                                    </p:set>
                                    <p:anim calcmode="lin" valueType="num">
                                      <p:cBhvr additive="base">
                                        <p:cTn id="25" dur="500" fill="hold"/>
                                        <p:tgtEl>
                                          <p:spTgt spid="15"/>
                                        </p:tgtEl>
                                        <p:attrNameLst>
                                          <p:attrName>ppt_x</p:attrName>
                                        </p:attrNameLst>
                                      </p:cBhvr>
                                      <p:tavLst>
                                        <p:tav tm="0">
                                          <p:val>
                                            <p:strVal val="#ppt_x"/>
                                          </p:val>
                                        </p:tav>
                                        <p:tav tm="100000">
                                          <p:val>
                                            <p:strVal val="#ppt_x"/>
                                          </p:val>
                                        </p:tav>
                                      </p:tavLst>
                                    </p:anim>
                                    <p:anim calcmode="lin" valueType="num">
                                      <p:cBhvr additive="base">
                                        <p:cTn id="26" dur="500" fill="hold"/>
                                        <p:tgtEl>
                                          <p:spTgt spid="15"/>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13"/>
                                        </p:tgtEl>
                                        <p:attrNameLst>
                                          <p:attrName>style.visibility</p:attrName>
                                        </p:attrNameLst>
                                      </p:cBhvr>
                                      <p:to>
                                        <p:strVal val="visible"/>
                                      </p:to>
                                    </p:set>
                                    <p:anim calcmode="lin" valueType="num">
                                      <p:cBhvr additive="base">
                                        <p:cTn id="29" dur="500" fill="hold"/>
                                        <p:tgtEl>
                                          <p:spTgt spid="13"/>
                                        </p:tgtEl>
                                        <p:attrNameLst>
                                          <p:attrName>ppt_x</p:attrName>
                                        </p:attrNameLst>
                                      </p:cBhvr>
                                      <p:tavLst>
                                        <p:tav tm="0">
                                          <p:val>
                                            <p:strVal val="#ppt_x"/>
                                          </p:val>
                                        </p:tav>
                                        <p:tav tm="100000">
                                          <p:val>
                                            <p:strVal val="#ppt_x"/>
                                          </p:val>
                                        </p:tav>
                                      </p:tavLst>
                                    </p:anim>
                                    <p:anim calcmode="lin" valueType="num">
                                      <p:cBhvr additive="base">
                                        <p:cTn id="30"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62"/>
                                        </p:tgtEl>
                                        <p:attrNameLst>
                                          <p:attrName>style.visibility</p:attrName>
                                        </p:attrNameLst>
                                      </p:cBhvr>
                                      <p:to>
                                        <p:strVal val="visible"/>
                                      </p:to>
                                    </p:set>
                                    <p:anim calcmode="lin" valueType="num">
                                      <p:cBhvr additive="base">
                                        <p:cTn id="35" dur="500" fill="hold"/>
                                        <p:tgtEl>
                                          <p:spTgt spid="62"/>
                                        </p:tgtEl>
                                        <p:attrNameLst>
                                          <p:attrName>ppt_x</p:attrName>
                                        </p:attrNameLst>
                                      </p:cBhvr>
                                      <p:tavLst>
                                        <p:tav tm="0">
                                          <p:val>
                                            <p:strVal val="#ppt_x"/>
                                          </p:val>
                                        </p:tav>
                                        <p:tav tm="100000">
                                          <p:val>
                                            <p:strVal val="#ppt_x"/>
                                          </p:val>
                                        </p:tav>
                                      </p:tavLst>
                                    </p:anim>
                                    <p:anim calcmode="lin" valueType="num">
                                      <p:cBhvr additive="base">
                                        <p:cTn id="36" dur="500" fill="hold"/>
                                        <p:tgtEl>
                                          <p:spTgt spid="62"/>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68"/>
                                        </p:tgtEl>
                                        <p:attrNameLst>
                                          <p:attrName>style.visibility</p:attrName>
                                        </p:attrNameLst>
                                      </p:cBhvr>
                                      <p:to>
                                        <p:strVal val="visible"/>
                                      </p:to>
                                    </p:set>
                                    <p:anim calcmode="lin" valueType="num">
                                      <p:cBhvr additive="base">
                                        <p:cTn id="39" dur="500" fill="hold"/>
                                        <p:tgtEl>
                                          <p:spTgt spid="68"/>
                                        </p:tgtEl>
                                        <p:attrNameLst>
                                          <p:attrName>ppt_x</p:attrName>
                                        </p:attrNameLst>
                                      </p:cBhvr>
                                      <p:tavLst>
                                        <p:tav tm="0">
                                          <p:val>
                                            <p:strVal val="#ppt_x"/>
                                          </p:val>
                                        </p:tav>
                                        <p:tav tm="100000">
                                          <p:val>
                                            <p:strVal val="#ppt_x"/>
                                          </p:val>
                                        </p:tav>
                                      </p:tavLst>
                                    </p:anim>
                                    <p:anim calcmode="lin" valueType="num">
                                      <p:cBhvr additive="base">
                                        <p:cTn id="40" dur="500" fill="hold"/>
                                        <p:tgtEl>
                                          <p:spTgt spid="68"/>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66"/>
                                        </p:tgtEl>
                                        <p:attrNameLst>
                                          <p:attrName>style.visibility</p:attrName>
                                        </p:attrNameLst>
                                      </p:cBhvr>
                                      <p:to>
                                        <p:strVal val="visible"/>
                                      </p:to>
                                    </p:set>
                                    <p:anim calcmode="lin" valueType="num">
                                      <p:cBhvr additive="base">
                                        <p:cTn id="43" dur="500" fill="hold"/>
                                        <p:tgtEl>
                                          <p:spTgt spid="66"/>
                                        </p:tgtEl>
                                        <p:attrNameLst>
                                          <p:attrName>ppt_x</p:attrName>
                                        </p:attrNameLst>
                                      </p:cBhvr>
                                      <p:tavLst>
                                        <p:tav tm="0">
                                          <p:val>
                                            <p:strVal val="#ppt_x"/>
                                          </p:val>
                                        </p:tav>
                                        <p:tav tm="100000">
                                          <p:val>
                                            <p:strVal val="#ppt_x"/>
                                          </p:val>
                                        </p:tav>
                                      </p:tavLst>
                                    </p:anim>
                                    <p:anim calcmode="lin" valueType="num">
                                      <p:cBhvr additive="base">
                                        <p:cTn id="44" dur="500" fill="hold"/>
                                        <p:tgtEl>
                                          <p:spTgt spid="66"/>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64"/>
                                        </p:tgtEl>
                                        <p:attrNameLst>
                                          <p:attrName>style.visibility</p:attrName>
                                        </p:attrNameLst>
                                      </p:cBhvr>
                                      <p:to>
                                        <p:strVal val="visible"/>
                                      </p:to>
                                    </p:set>
                                    <p:anim calcmode="lin" valueType="num">
                                      <p:cBhvr additive="base">
                                        <p:cTn id="47" dur="500" fill="hold"/>
                                        <p:tgtEl>
                                          <p:spTgt spid="64"/>
                                        </p:tgtEl>
                                        <p:attrNameLst>
                                          <p:attrName>ppt_x</p:attrName>
                                        </p:attrNameLst>
                                      </p:cBhvr>
                                      <p:tavLst>
                                        <p:tav tm="0">
                                          <p:val>
                                            <p:strVal val="#ppt_x"/>
                                          </p:val>
                                        </p:tav>
                                        <p:tav tm="100000">
                                          <p:val>
                                            <p:strVal val="#ppt_x"/>
                                          </p:val>
                                        </p:tav>
                                      </p:tavLst>
                                    </p:anim>
                                    <p:anim calcmode="lin" valueType="num">
                                      <p:cBhvr additive="base">
                                        <p:cTn id="48" dur="500" fill="hold"/>
                                        <p:tgtEl>
                                          <p:spTgt spid="64"/>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1" presetClass="emph" presetSubtype="2" fill="hold" nodeType="clickEffect">
                                  <p:stCondLst>
                                    <p:cond delay="0"/>
                                  </p:stCondLst>
                                  <p:childTnLst>
                                    <p:animClr clrSpc="rgb" dir="cw">
                                      <p:cBhvr>
                                        <p:cTn id="52" dur="2000" fill="hold"/>
                                        <p:tgtEl>
                                          <p:spTgt spid="51"/>
                                        </p:tgtEl>
                                        <p:attrNameLst>
                                          <p:attrName>fillcolor</p:attrName>
                                        </p:attrNameLst>
                                      </p:cBhvr>
                                      <p:to>
                                        <a:schemeClr val="accent2"/>
                                      </p:to>
                                    </p:animClr>
                                    <p:set>
                                      <p:cBhvr>
                                        <p:cTn id="53" dur="2000" fill="hold"/>
                                        <p:tgtEl>
                                          <p:spTgt spid="51"/>
                                        </p:tgtEl>
                                        <p:attrNameLst>
                                          <p:attrName>fill.type</p:attrName>
                                        </p:attrNameLst>
                                      </p:cBhvr>
                                      <p:to>
                                        <p:strVal val="solid"/>
                                      </p:to>
                                    </p:set>
                                    <p:set>
                                      <p:cBhvr>
                                        <p:cTn id="54" dur="2000" fill="hold"/>
                                        <p:tgtEl>
                                          <p:spTgt spid="51"/>
                                        </p:tgtEl>
                                        <p:attrNameLst>
                                          <p:attrName>fill.on</p:attrName>
                                        </p:attrNameLst>
                                      </p:cBhvr>
                                      <p:to>
                                        <p:strVal val="true"/>
                                      </p:to>
                                    </p:set>
                                  </p:childTnLst>
                                </p:cTn>
                              </p:par>
                              <p:par>
                                <p:cTn id="55" presetID="1" presetClass="emph" presetSubtype="2" fill="hold" nodeType="withEffect">
                                  <p:stCondLst>
                                    <p:cond delay="0"/>
                                  </p:stCondLst>
                                  <p:childTnLst>
                                    <p:animClr clrSpc="rgb" dir="cw">
                                      <p:cBhvr>
                                        <p:cTn id="56" dur="2000" fill="hold"/>
                                        <p:tgtEl>
                                          <p:spTgt spid="37"/>
                                        </p:tgtEl>
                                        <p:attrNameLst>
                                          <p:attrName>fillcolor</p:attrName>
                                        </p:attrNameLst>
                                      </p:cBhvr>
                                      <p:to>
                                        <a:schemeClr val="accent2"/>
                                      </p:to>
                                    </p:animClr>
                                    <p:set>
                                      <p:cBhvr>
                                        <p:cTn id="57" dur="2000" fill="hold"/>
                                        <p:tgtEl>
                                          <p:spTgt spid="37"/>
                                        </p:tgtEl>
                                        <p:attrNameLst>
                                          <p:attrName>fill.type</p:attrName>
                                        </p:attrNameLst>
                                      </p:cBhvr>
                                      <p:to>
                                        <p:strVal val="solid"/>
                                      </p:to>
                                    </p:set>
                                    <p:set>
                                      <p:cBhvr>
                                        <p:cTn id="58" dur="2000" fill="hold"/>
                                        <p:tgtEl>
                                          <p:spTgt spid="37"/>
                                        </p:tgtEl>
                                        <p:attrNameLst>
                                          <p:attrName>fill.on</p:attrName>
                                        </p:attrNameLst>
                                      </p:cBhvr>
                                      <p:to>
                                        <p:strVal val="true"/>
                                      </p:to>
                                    </p:set>
                                  </p:childTnLst>
                                </p:cTn>
                              </p:par>
                              <p:par>
                                <p:cTn id="59" presetID="1" presetClass="emph" presetSubtype="2" fill="hold" nodeType="withEffect">
                                  <p:stCondLst>
                                    <p:cond delay="0"/>
                                  </p:stCondLst>
                                  <p:childTnLst>
                                    <p:animClr clrSpc="rgb" dir="cw">
                                      <p:cBhvr>
                                        <p:cTn id="60" dur="2000" fill="hold"/>
                                        <p:tgtEl>
                                          <p:spTgt spid="48"/>
                                        </p:tgtEl>
                                        <p:attrNameLst>
                                          <p:attrName>fillcolor</p:attrName>
                                        </p:attrNameLst>
                                      </p:cBhvr>
                                      <p:to>
                                        <a:schemeClr val="accent2"/>
                                      </p:to>
                                    </p:animClr>
                                    <p:set>
                                      <p:cBhvr>
                                        <p:cTn id="61" dur="2000" fill="hold"/>
                                        <p:tgtEl>
                                          <p:spTgt spid="48"/>
                                        </p:tgtEl>
                                        <p:attrNameLst>
                                          <p:attrName>fill.type</p:attrName>
                                        </p:attrNameLst>
                                      </p:cBhvr>
                                      <p:to>
                                        <p:strVal val="solid"/>
                                      </p:to>
                                    </p:set>
                                    <p:set>
                                      <p:cBhvr>
                                        <p:cTn id="62" dur="2000" fill="hold"/>
                                        <p:tgtEl>
                                          <p:spTgt spid="48"/>
                                        </p:tgtEl>
                                        <p:attrNameLst>
                                          <p:attrName>fill.on</p:attrName>
                                        </p:attrNameLst>
                                      </p:cBhvr>
                                      <p:to>
                                        <p:strVal val="true"/>
                                      </p:to>
                                    </p:set>
                                  </p:childTnLst>
                                </p:cTn>
                              </p:par>
                              <p:par>
                                <p:cTn id="63" presetID="1" presetClass="emph" presetSubtype="2" fill="hold" nodeType="withEffect">
                                  <p:stCondLst>
                                    <p:cond delay="0"/>
                                  </p:stCondLst>
                                  <p:childTnLst>
                                    <p:animClr clrSpc="rgb" dir="cw">
                                      <p:cBhvr>
                                        <p:cTn id="64" dur="2000" fill="hold"/>
                                        <p:tgtEl>
                                          <p:spTgt spid="50"/>
                                        </p:tgtEl>
                                        <p:attrNameLst>
                                          <p:attrName>fillcolor</p:attrName>
                                        </p:attrNameLst>
                                      </p:cBhvr>
                                      <p:to>
                                        <a:schemeClr val="accent2"/>
                                      </p:to>
                                    </p:animClr>
                                    <p:set>
                                      <p:cBhvr>
                                        <p:cTn id="65" dur="2000" fill="hold"/>
                                        <p:tgtEl>
                                          <p:spTgt spid="50"/>
                                        </p:tgtEl>
                                        <p:attrNameLst>
                                          <p:attrName>fill.type</p:attrName>
                                        </p:attrNameLst>
                                      </p:cBhvr>
                                      <p:to>
                                        <p:strVal val="solid"/>
                                      </p:to>
                                    </p:set>
                                    <p:set>
                                      <p:cBhvr>
                                        <p:cTn id="66" dur="2000" fill="hold"/>
                                        <p:tgtEl>
                                          <p:spTgt spid="50"/>
                                        </p:tgtEl>
                                        <p:attrNameLst>
                                          <p:attrName>fill.on</p:attrName>
                                        </p:attrNameLst>
                                      </p:cBhvr>
                                      <p:to>
                                        <p:strVal val="true"/>
                                      </p:to>
                                    </p:set>
                                  </p:childTnLst>
                                </p:cTn>
                              </p:par>
                              <p:par>
                                <p:cTn id="67" presetID="1" presetClass="emph" presetSubtype="2" fill="hold" nodeType="withEffect">
                                  <p:stCondLst>
                                    <p:cond delay="0"/>
                                  </p:stCondLst>
                                  <p:childTnLst>
                                    <p:animClr clrSpc="rgb" dir="cw">
                                      <p:cBhvr>
                                        <p:cTn id="68" dur="2000" fill="hold"/>
                                        <p:tgtEl>
                                          <p:spTgt spid="53"/>
                                        </p:tgtEl>
                                        <p:attrNameLst>
                                          <p:attrName>fillcolor</p:attrName>
                                        </p:attrNameLst>
                                      </p:cBhvr>
                                      <p:to>
                                        <a:schemeClr val="accent2"/>
                                      </p:to>
                                    </p:animClr>
                                    <p:set>
                                      <p:cBhvr>
                                        <p:cTn id="69" dur="2000" fill="hold"/>
                                        <p:tgtEl>
                                          <p:spTgt spid="53"/>
                                        </p:tgtEl>
                                        <p:attrNameLst>
                                          <p:attrName>fill.type</p:attrName>
                                        </p:attrNameLst>
                                      </p:cBhvr>
                                      <p:to>
                                        <p:strVal val="solid"/>
                                      </p:to>
                                    </p:set>
                                    <p:set>
                                      <p:cBhvr>
                                        <p:cTn id="70" dur="2000" fill="hold"/>
                                        <p:tgtEl>
                                          <p:spTgt spid="53"/>
                                        </p:tgtEl>
                                        <p:attrNameLst>
                                          <p:attrName>fill.on</p:attrName>
                                        </p:attrNameLst>
                                      </p:cBhvr>
                                      <p:to>
                                        <p:strVal val="true"/>
                                      </p:to>
                                    </p:set>
                                  </p:childTnLst>
                                </p:cTn>
                              </p:par>
                              <p:par>
                                <p:cTn id="71" presetID="1" presetClass="emph" presetSubtype="2" fill="hold" nodeType="withEffect">
                                  <p:stCondLst>
                                    <p:cond delay="0"/>
                                  </p:stCondLst>
                                  <p:childTnLst>
                                    <p:animClr clrSpc="rgb" dir="cw">
                                      <p:cBhvr>
                                        <p:cTn id="72" dur="2000" fill="hold"/>
                                        <p:tgtEl>
                                          <p:spTgt spid="52"/>
                                        </p:tgtEl>
                                        <p:attrNameLst>
                                          <p:attrName>fillcolor</p:attrName>
                                        </p:attrNameLst>
                                      </p:cBhvr>
                                      <p:to>
                                        <a:schemeClr val="accent2"/>
                                      </p:to>
                                    </p:animClr>
                                    <p:set>
                                      <p:cBhvr>
                                        <p:cTn id="73" dur="2000" fill="hold"/>
                                        <p:tgtEl>
                                          <p:spTgt spid="52"/>
                                        </p:tgtEl>
                                        <p:attrNameLst>
                                          <p:attrName>fill.type</p:attrName>
                                        </p:attrNameLst>
                                      </p:cBhvr>
                                      <p:to>
                                        <p:strVal val="solid"/>
                                      </p:to>
                                    </p:set>
                                    <p:set>
                                      <p:cBhvr>
                                        <p:cTn id="74" dur="2000" fill="hold"/>
                                        <p:tgtEl>
                                          <p:spTgt spid="52"/>
                                        </p:tgtEl>
                                        <p:attrNameLst>
                                          <p:attrName>fill.on</p:attrName>
                                        </p:attrNameLst>
                                      </p:cBhvr>
                                      <p:to>
                                        <p:strVal val="true"/>
                                      </p:to>
                                    </p:set>
                                  </p:childTnLst>
                                </p:cTn>
                              </p:par>
                            </p:childTnLst>
                          </p:cTn>
                        </p:par>
                      </p:childTnLst>
                    </p:cTn>
                  </p:par>
                  <p:par>
                    <p:cTn id="75" fill="hold">
                      <p:stCondLst>
                        <p:cond delay="indefinite"/>
                      </p:stCondLst>
                      <p:childTnLst>
                        <p:par>
                          <p:cTn id="76" fill="hold">
                            <p:stCondLst>
                              <p:cond delay="0"/>
                            </p:stCondLst>
                            <p:childTnLst>
                              <p:par>
                                <p:cTn id="77" presetID="1" presetClass="emph" presetSubtype="2" fill="hold" nodeType="clickEffect">
                                  <p:stCondLst>
                                    <p:cond delay="0"/>
                                  </p:stCondLst>
                                  <p:childTnLst>
                                    <p:animClr clrSpc="rgb" dir="cw">
                                      <p:cBhvr>
                                        <p:cTn id="78" dur="2000" fill="hold"/>
                                        <p:tgtEl>
                                          <p:spTgt spid="56"/>
                                        </p:tgtEl>
                                        <p:attrNameLst>
                                          <p:attrName>fillcolor</p:attrName>
                                        </p:attrNameLst>
                                      </p:cBhvr>
                                      <p:to>
                                        <a:srgbClr val="39694C"/>
                                      </p:to>
                                    </p:animClr>
                                    <p:set>
                                      <p:cBhvr>
                                        <p:cTn id="79" dur="2000" fill="hold"/>
                                        <p:tgtEl>
                                          <p:spTgt spid="56"/>
                                        </p:tgtEl>
                                        <p:attrNameLst>
                                          <p:attrName>fill.type</p:attrName>
                                        </p:attrNameLst>
                                      </p:cBhvr>
                                      <p:to>
                                        <p:strVal val="solid"/>
                                      </p:to>
                                    </p:set>
                                    <p:set>
                                      <p:cBhvr>
                                        <p:cTn id="80" dur="2000" fill="hold"/>
                                        <p:tgtEl>
                                          <p:spTgt spid="56"/>
                                        </p:tgtEl>
                                        <p:attrNameLst>
                                          <p:attrName>fill.on</p:attrName>
                                        </p:attrNameLst>
                                      </p:cBhvr>
                                      <p:to>
                                        <p:strVal val="true"/>
                                      </p:to>
                                    </p:set>
                                  </p:childTnLst>
                                </p:cTn>
                              </p:par>
                              <p:par>
                                <p:cTn id="81" presetID="1" presetClass="emph" presetSubtype="2" fill="hold" nodeType="withEffect">
                                  <p:stCondLst>
                                    <p:cond delay="0"/>
                                  </p:stCondLst>
                                  <p:childTnLst>
                                    <p:animClr clrSpc="rgb" dir="cw">
                                      <p:cBhvr>
                                        <p:cTn id="82" dur="2000" fill="hold"/>
                                        <p:tgtEl>
                                          <p:spTgt spid="57"/>
                                        </p:tgtEl>
                                        <p:attrNameLst>
                                          <p:attrName>fillcolor</p:attrName>
                                        </p:attrNameLst>
                                      </p:cBhvr>
                                      <p:to>
                                        <a:srgbClr val="39694C"/>
                                      </p:to>
                                    </p:animClr>
                                    <p:set>
                                      <p:cBhvr>
                                        <p:cTn id="83" dur="2000" fill="hold"/>
                                        <p:tgtEl>
                                          <p:spTgt spid="57"/>
                                        </p:tgtEl>
                                        <p:attrNameLst>
                                          <p:attrName>fill.type</p:attrName>
                                        </p:attrNameLst>
                                      </p:cBhvr>
                                      <p:to>
                                        <p:strVal val="solid"/>
                                      </p:to>
                                    </p:set>
                                    <p:set>
                                      <p:cBhvr>
                                        <p:cTn id="84" dur="2000" fill="hold"/>
                                        <p:tgtEl>
                                          <p:spTgt spid="57"/>
                                        </p:tgtEl>
                                        <p:attrNameLst>
                                          <p:attrName>fill.on</p:attrName>
                                        </p:attrNameLst>
                                      </p:cBhvr>
                                      <p:to>
                                        <p:strVal val="true"/>
                                      </p:to>
                                    </p:set>
                                  </p:childTnLst>
                                </p:cTn>
                              </p:par>
                              <p:par>
                                <p:cTn id="85" presetID="1" presetClass="emph" presetSubtype="2" fill="hold" nodeType="withEffect">
                                  <p:stCondLst>
                                    <p:cond delay="0"/>
                                  </p:stCondLst>
                                  <p:childTnLst>
                                    <p:animClr clrSpc="rgb" dir="cw">
                                      <p:cBhvr>
                                        <p:cTn id="86" dur="2000" fill="hold"/>
                                        <p:tgtEl>
                                          <p:spTgt spid="60"/>
                                        </p:tgtEl>
                                        <p:attrNameLst>
                                          <p:attrName>fillcolor</p:attrName>
                                        </p:attrNameLst>
                                      </p:cBhvr>
                                      <p:to>
                                        <a:srgbClr val="39694C"/>
                                      </p:to>
                                    </p:animClr>
                                    <p:set>
                                      <p:cBhvr>
                                        <p:cTn id="87" dur="2000" fill="hold"/>
                                        <p:tgtEl>
                                          <p:spTgt spid="60"/>
                                        </p:tgtEl>
                                        <p:attrNameLst>
                                          <p:attrName>fill.type</p:attrName>
                                        </p:attrNameLst>
                                      </p:cBhvr>
                                      <p:to>
                                        <p:strVal val="solid"/>
                                      </p:to>
                                    </p:set>
                                    <p:set>
                                      <p:cBhvr>
                                        <p:cTn id="88" dur="2000" fill="hold"/>
                                        <p:tgtEl>
                                          <p:spTgt spid="60"/>
                                        </p:tgtEl>
                                        <p:attrNameLst>
                                          <p:attrName>fill.on</p:attrName>
                                        </p:attrNameLst>
                                      </p:cBhvr>
                                      <p:to>
                                        <p:strVal val="true"/>
                                      </p:to>
                                    </p:set>
                                  </p:childTnLst>
                                </p:cTn>
                              </p:par>
                              <p:par>
                                <p:cTn id="89" presetID="1" presetClass="emph" presetSubtype="2" fill="hold" nodeType="withEffect">
                                  <p:stCondLst>
                                    <p:cond delay="0"/>
                                  </p:stCondLst>
                                  <p:childTnLst>
                                    <p:animClr clrSpc="rgb" dir="cw">
                                      <p:cBhvr>
                                        <p:cTn id="90" dur="2000" fill="hold"/>
                                        <p:tgtEl>
                                          <p:spTgt spid="58"/>
                                        </p:tgtEl>
                                        <p:attrNameLst>
                                          <p:attrName>fillcolor</p:attrName>
                                        </p:attrNameLst>
                                      </p:cBhvr>
                                      <p:to>
                                        <a:srgbClr val="39694C"/>
                                      </p:to>
                                    </p:animClr>
                                    <p:set>
                                      <p:cBhvr>
                                        <p:cTn id="91" dur="2000" fill="hold"/>
                                        <p:tgtEl>
                                          <p:spTgt spid="58"/>
                                        </p:tgtEl>
                                        <p:attrNameLst>
                                          <p:attrName>fill.type</p:attrName>
                                        </p:attrNameLst>
                                      </p:cBhvr>
                                      <p:to>
                                        <p:strVal val="solid"/>
                                      </p:to>
                                    </p:set>
                                    <p:set>
                                      <p:cBhvr>
                                        <p:cTn id="92" dur="2000" fill="hold"/>
                                        <p:tgtEl>
                                          <p:spTgt spid="58"/>
                                        </p:tgtEl>
                                        <p:attrNameLst>
                                          <p:attrName>fill.on</p:attrName>
                                        </p:attrNameLst>
                                      </p:cBhvr>
                                      <p:to>
                                        <p:strVal val="true"/>
                                      </p:to>
                                    </p:set>
                                  </p:childTnLst>
                                </p:cTn>
                              </p:par>
                              <p:par>
                                <p:cTn id="93" presetID="1" presetClass="emph" presetSubtype="2" fill="hold" nodeType="withEffect">
                                  <p:stCondLst>
                                    <p:cond delay="0"/>
                                  </p:stCondLst>
                                  <p:childTnLst>
                                    <p:animClr clrSpc="rgb" dir="cw">
                                      <p:cBhvr>
                                        <p:cTn id="94" dur="2000" fill="hold"/>
                                        <p:tgtEl>
                                          <p:spTgt spid="59"/>
                                        </p:tgtEl>
                                        <p:attrNameLst>
                                          <p:attrName>fillcolor</p:attrName>
                                        </p:attrNameLst>
                                      </p:cBhvr>
                                      <p:to>
                                        <a:srgbClr val="39694C"/>
                                      </p:to>
                                    </p:animClr>
                                    <p:set>
                                      <p:cBhvr>
                                        <p:cTn id="95" dur="2000" fill="hold"/>
                                        <p:tgtEl>
                                          <p:spTgt spid="59"/>
                                        </p:tgtEl>
                                        <p:attrNameLst>
                                          <p:attrName>fill.type</p:attrName>
                                        </p:attrNameLst>
                                      </p:cBhvr>
                                      <p:to>
                                        <p:strVal val="solid"/>
                                      </p:to>
                                    </p:set>
                                    <p:set>
                                      <p:cBhvr>
                                        <p:cTn id="96" dur="2000" fill="hold"/>
                                        <p:tgtEl>
                                          <p:spTgt spid="59"/>
                                        </p:tgtEl>
                                        <p:attrNameLst>
                                          <p:attrName>fill.on</p:attrName>
                                        </p:attrNameLst>
                                      </p:cBhvr>
                                      <p:to>
                                        <p:strVal val="true"/>
                                      </p:to>
                                    </p:set>
                                  </p:childTnLst>
                                </p:cTn>
                              </p:par>
                            </p:childTnLst>
                          </p:cTn>
                        </p:par>
                      </p:childTnLst>
                    </p:cTn>
                  </p:par>
                  <p:par>
                    <p:cTn id="97" fill="hold">
                      <p:stCondLst>
                        <p:cond delay="indefinite"/>
                      </p:stCondLst>
                      <p:childTnLst>
                        <p:par>
                          <p:cTn id="98" fill="hold">
                            <p:stCondLst>
                              <p:cond delay="0"/>
                            </p:stCondLst>
                            <p:childTnLst>
                              <p:par>
                                <p:cTn id="99" presetID="24" presetClass="emph" presetSubtype="0" fill="hold" grpId="0" nodeType="clickEffect">
                                  <p:stCondLst>
                                    <p:cond delay="0"/>
                                  </p:stCondLst>
                                  <p:childTnLst>
                                    <p:animClr clrSpc="hsl" dir="cw">
                                      <p:cBhvr override="childStyle">
                                        <p:cTn id="100" dur="500" fill="hold"/>
                                        <p:tgtEl>
                                          <p:spTgt spid="54"/>
                                        </p:tgtEl>
                                        <p:attrNameLst>
                                          <p:attrName>style.color</p:attrName>
                                        </p:attrNameLst>
                                      </p:cBhvr>
                                      <p:by>
                                        <p:hsl h="0" s="-12549" l="-25098"/>
                                      </p:by>
                                    </p:animClr>
                                    <p:animClr clrSpc="hsl" dir="cw">
                                      <p:cBhvr>
                                        <p:cTn id="101" dur="500" fill="hold"/>
                                        <p:tgtEl>
                                          <p:spTgt spid="54"/>
                                        </p:tgtEl>
                                        <p:attrNameLst>
                                          <p:attrName>fillcolor</p:attrName>
                                        </p:attrNameLst>
                                      </p:cBhvr>
                                      <p:by>
                                        <p:hsl h="0" s="-12549" l="-25098"/>
                                      </p:by>
                                    </p:animClr>
                                    <p:animClr clrSpc="hsl" dir="cw">
                                      <p:cBhvr>
                                        <p:cTn id="102" dur="500" fill="hold"/>
                                        <p:tgtEl>
                                          <p:spTgt spid="54"/>
                                        </p:tgtEl>
                                        <p:attrNameLst>
                                          <p:attrName>stroke.color</p:attrName>
                                        </p:attrNameLst>
                                      </p:cBhvr>
                                      <p:by>
                                        <p:hsl h="0" s="-12549" l="-25098"/>
                                      </p:by>
                                    </p:animClr>
                                    <p:set>
                                      <p:cBhvr>
                                        <p:cTn id="103" dur="500" fill="hold"/>
                                        <p:tgtEl>
                                          <p:spTgt spid="54"/>
                                        </p:tgtEl>
                                        <p:attrNameLst>
                                          <p:attrName>fill.type</p:attrName>
                                        </p:attrNameLst>
                                      </p:cBhvr>
                                      <p:to>
                                        <p:strVal val="solid"/>
                                      </p:to>
                                    </p:set>
                                  </p:childTnLst>
                                </p:cTn>
                              </p:par>
                              <p:par>
                                <p:cTn id="104" presetID="24" presetClass="emph" presetSubtype="0" fill="hold" grpId="0" nodeType="withEffect">
                                  <p:stCondLst>
                                    <p:cond delay="0"/>
                                  </p:stCondLst>
                                  <p:childTnLst>
                                    <p:animClr clrSpc="hsl" dir="cw">
                                      <p:cBhvr override="childStyle">
                                        <p:cTn id="105" dur="500" fill="hold"/>
                                        <p:tgtEl>
                                          <p:spTgt spid="55"/>
                                        </p:tgtEl>
                                        <p:attrNameLst>
                                          <p:attrName>style.color</p:attrName>
                                        </p:attrNameLst>
                                      </p:cBhvr>
                                      <p:by>
                                        <p:hsl h="0" s="-12549" l="-25098"/>
                                      </p:by>
                                    </p:animClr>
                                    <p:animClr clrSpc="hsl" dir="cw">
                                      <p:cBhvr>
                                        <p:cTn id="106" dur="500" fill="hold"/>
                                        <p:tgtEl>
                                          <p:spTgt spid="55"/>
                                        </p:tgtEl>
                                        <p:attrNameLst>
                                          <p:attrName>fillcolor</p:attrName>
                                        </p:attrNameLst>
                                      </p:cBhvr>
                                      <p:by>
                                        <p:hsl h="0" s="-12549" l="-25098"/>
                                      </p:by>
                                    </p:animClr>
                                    <p:animClr clrSpc="hsl" dir="cw">
                                      <p:cBhvr>
                                        <p:cTn id="107" dur="500" fill="hold"/>
                                        <p:tgtEl>
                                          <p:spTgt spid="55"/>
                                        </p:tgtEl>
                                        <p:attrNameLst>
                                          <p:attrName>stroke.color</p:attrName>
                                        </p:attrNameLst>
                                      </p:cBhvr>
                                      <p:by>
                                        <p:hsl h="0" s="-12549" l="-25098"/>
                                      </p:by>
                                    </p:animClr>
                                    <p:set>
                                      <p:cBhvr>
                                        <p:cTn id="108" dur="500" fill="hold"/>
                                        <p:tgtEl>
                                          <p:spTgt spid="55"/>
                                        </p:tgtEl>
                                        <p:attrNameLst>
                                          <p:attrName>fill.type</p:attrName>
                                        </p:attrNameLst>
                                      </p:cBhvr>
                                      <p:to>
                                        <p:strVal val="solid"/>
                                      </p:to>
                                    </p:set>
                                  </p:childTnLst>
                                </p:cTn>
                              </p:par>
                              <p:par>
                                <p:cTn id="109" presetID="24" presetClass="emph" presetSubtype="0" fill="hold" grpId="0" nodeType="withEffect">
                                  <p:stCondLst>
                                    <p:cond delay="0"/>
                                  </p:stCondLst>
                                  <p:childTnLst>
                                    <p:animClr clrSpc="hsl" dir="cw">
                                      <p:cBhvr override="childStyle">
                                        <p:cTn id="110" dur="500" fill="hold"/>
                                        <p:tgtEl>
                                          <p:spTgt spid="49"/>
                                        </p:tgtEl>
                                        <p:attrNameLst>
                                          <p:attrName>style.color</p:attrName>
                                        </p:attrNameLst>
                                      </p:cBhvr>
                                      <p:by>
                                        <p:hsl h="0" s="-12549" l="-25098"/>
                                      </p:by>
                                    </p:animClr>
                                    <p:animClr clrSpc="hsl" dir="cw">
                                      <p:cBhvr>
                                        <p:cTn id="111" dur="500" fill="hold"/>
                                        <p:tgtEl>
                                          <p:spTgt spid="49"/>
                                        </p:tgtEl>
                                        <p:attrNameLst>
                                          <p:attrName>fillcolor</p:attrName>
                                        </p:attrNameLst>
                                      </p:cBhvr>
                                      <p:by>
                                        <p:hsl h="0" s="-12549" l="-25098"/>
                                      </p:by>
                                    </p:animClr>
                                    <p:animClr clrSpc="hsl" dir="cw">
                                      <p:cBhvr>
                                        <p:cTn id="112" dur="500" fill="hold"/>
                                        <p:tgtEl>
                                          <p:spTgt spid="49"/>
                                        </p:tgtEl>
                                        <p:attrNameLst>
                                          <p:attrName>stroke.color</p:attrName>
                                        </p:attrNameLst>
                                      </p:cBhvr>
                                      <p:by>
                                        <p:hsl h="0" s="-12549" l="-25098"/>
                                      </p:by>
                                    </p:animClr>
                                    <p:set>
                                      <p:cBhvr>
                                        <p:cTn id="113" dur="500" fill="hold"/>
                                        <p:tgtEl>
                                          <p:spTgt spid="49"/>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p:bldP spid="49" grpId="0" animBg="1"/>
      <p:bldP spid="54" grpId="0" animBg="1"/>
      <p:bldP spid="5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ED434655-22DD-4777-BFA9-07EA08F1892B}"/>
              </a:ext>
            </a:extLst>
          </p:cNvPr>
          <p:cNvCxnSpPr>
            <a:cxnSpLocks/>
          </p:cNvCxnSpPr>
          <p:nvPr/>
        </p:nvCxnSpPr>
        <p:spPr>
          <a:xfrm>
            <a:off x="689810" y="976499"/>
            <a:ext cx="10764253" cy="0"/>
          </a:xfrm>
          <a:prstGeom prst="line">
            <a:avLst/>
          </a:prstGeom>
          <a:ln w="6032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03FEF587-96A1-47E4-BFDE-55BF1E4699CB}"/>
              </a:ext>
            </a:extLst>
          </p:cNvPr>
          <p:cNvSpPr>
            <a:spLocks noGrp="1"/>
          </p:cNvSpPr>
          <p:nvPr>
            <p:ph type="title"/>
          </p:nvPr>
        </p:nvSpPr>
        <p:spPr>
          <a:xfrm>
            <a:off x="689811" y="228602"/>
            <a:ext cx="10619874" cy="747897"/>
          </a:xfrm>
        </p:spPr>
        <p:txBody>
          <a:bodyPr/>
          <a:lstStyle/>
          <a:p>
            <a:r>
              <a:rPr lang="en-IN" sz="4400" dirty="0"/>
              <a:t>Why do we need SharePoint Hub Sites</a:t>
            </a:r>
            <a:endParaRPr lang="en-IN" dirty="0"/>
          </a:p>
        </p:txBody>
      </p:sp>
      <p:sp>
        <p:nvSpPr>
          <p:cNvPr id="3" name="TextBox 2">
            <a:extLst>
              <a:ext uri="{FF2B5EF4-FFF2-40B4-BE49-F238E27FC236}">
                <a16:creationId xmlns:a16="http://schemas.microsoft.com/office/drawing/2014/main" id="{472D5EB8-C671-4A04-9E90-08757CC06DDF}"/>
              </a:ext>
            </a:extLst>
          </p:cNvPr>
          <p:cNvSpPr txBox="1"/>
          <p:nvPr/>
        </p:nvSpPr>
        <p:spPr>
          <a:xfrm>
            <a:off x="689809" y="1142897"/>
            <a:ext cx="10764253" cy="5113323"/>
          </a:xfrm>
          <a:prstGeom prst="rect">
            <a:avLst/>
          </a:prstGeom>
          <a:noFill/>
        </p:spPr>
        <p:txBody>
          <a:bodyPr wrap="square" lIns="0" tIns="0" rIns="0" bIns="0" rtlCol="0">
            <a:spAutoFit/>
          </a:bodyPr>
          <a:lstStyle/>
          <a:p>
            <a:pPr>
              <a:lnSpc>
                <a:spcPct val="150000"/>
              </a:lnSpc>
            </a:pPr>
            <a:r>
              <a:rPr lang="en-IN" sz="3200" dirty="0">
                <a:latin typeface="+mj-lt"/>
              </a:rPr>
              <a:t>A dynamic, ever-changing digital workplace</a:t>
            </a:r>
          </a:p>
          <a:p>
            <a:pPr marL="1028682" lvl="1" indent="-571500">
              <a:lnSpc>
                <a:spcPct val="150000"/>
              </a:lnSpc>
              <a:buFont typeface="Arial" panose="020B0604020202020204" pitchFamily="34" charset="0"/>
              <a:buChar char="•"/>
            </a:pPr>
            <a:r>
              <a:rPr lang="en-IN" sz="2000" dirty="0">
                <a:latin typeface="+mj-lt"/>
              </a:rPr>
              <a:t>We want to see things that are relevant</a:t>
            </a:r>
          </a:p>
          <a:p>
            <a:pPr marL="1028682" lvl="1" indent="-571500">
              <a:lnSpc>
                <a:spcPct val="150000"/>
              </a:lnSpc>
              <a:buFont typeface="Arial" panose="020B0604020202020204" pitchFamily="34" charset="0"/>
              <a:buChar char="•"/>
            </a:pPr>
            <a:r>
              <a:rPr lang="en-IN" sz="2000" dirty="0">
                <a:latin typeface="+mj-lt"/>
              </a:rPr>
              <a:t>Navigate consistently and easily</a:t>
            </a:r>
          </a:p>
          <a:p>
            <a:pPr marL="1028682" lvl="1" indent="-571500">
              <a:lnSpc>
                <a:spcPct val="150000"/>
              </a:lnSpc>
              <a:buFont typeface="Arial" panose="020B0604020202020204" pitchFamily="34" charset="0"/>
              <a:buChar char="•"/>
            </a:pPr>
            <a:r>
              <a:rPr lang="en-IN" sz="2000" dirty="0">
                <a:latin typeface="+mj-lt"/>
              </a:rPr>
              <a:t>Search in the context of where we are</a:t>
            </a:r>
          </a:p>
          <a:p>
            <a:pPr marL="1028682" lvl="1" indent="-571500">
              <a:lnSpc>
                <a:spcPct val="150000"/>
              </a:lnSpc>
              <a:buFont typeface="Arial" panose="020B0604020202020204" pitchFamily="34" charset="0"/>
              <a:buChar char="•"/>
            </a:pPr>
            <a:r>
              <a:rPr lang="en-IN" sz="2000" dirty="0">
                <a:latin typeface="+mj-lt"/>
              </a:rPr>
              <a:t>Anyone can post news, comment or like items and read other’s news and comments</a:t>
            </a:r>
          </a:p>
          <a:p>
            <a:pPr>
              <a:lnSpc>
                <a:spcPct val="150000"/>
              </a:lnSpc>
            </a:pPr>
            <a:r>
              <a:rPr lang="en-IN" sz="3200" dirty="0">
                <a:latin typeface="+mj-lt"/>
              </a:rPr>
              <a:t>Constantly Changing Organisations</a:t>
            </a:r>
          </a:p>
          <a:p>
            <a:pPr marL="1028682" lvl="1" indent="-571500">
              <a:lnSpc>
                <a:spcPct val="150000"/>
              </a:lnSpc>
              <a:buFont typeface="Arial" panose="020B0604020202020204" pitchFamily="34" charset="0"/>
              <a:buChar char="•"/>
            </a:pPr>
            <a:r>
              <a:rPr lang="en-IN" sz="2000" dirty="0">
                <a:latin typeface="+mj-lt"/>
              </a:rPr>
              <a:t>As administrators we need quick ways to restructure our sites</a:t>
            </a:r>
          </a:p>
          <a:p>
            <a:pPr marL="1028682" lvl="1" indent="-571500">
              <a:lnSpc>
                <a:spcPct val="150000"/>
              </a:lnSpc>
              <a:buFont typeface="Arial" panose="020B0604020202020204" pitchFamily="34" charset="0"/>
              <a:buChar char="•"/>
            </a:pPr>
            <a:r>
              <a:rPr lang="en-IN" sz="2000" dirty="0">
                <a:latin typeface="+mj-lt"/>
              </a:rPr>
              <a:t>We need to be able to provision quickly as new requirements arrive</a:t>
            </a:r>
          </a:p>
          <a:p>
            <a:pPr marL="1028682" lvl="1" indent="-571500">
              <a:lnSpc>
                <a:spcPct val="150000"/>
              </a:lnSpc>
              <a:buFont typeface="Arial" panose="020B0604020202020204" pitchFamily="34" charset="0"/>
              <a:buChar char="•"/>
            </a:pPr>
            <a:r>
              <a:rPr lang="en-US" sz="2000" dirty="0">
                <a:latin typeface="+mj-lt"/>
              </a:rPr>
              <a:t>Customers </a:t>
            </a:r>
            <a:r>
              <a:rPr lang="en-IN" sz="2000" dirty="0">
                <a:latin typeface="+mj-lt"/>
              </a:rPr>
              <a:t>always looking for a solution immediately.</a:t>
            </a:r>
          </a:p>
          <a:p>
            <a:pPr lvl="1">
              <a:lnSpc>
                <a:spcPct val="150000"/>
              </a:lnSpc>
            </a:pPr>
            <a:endParaRPr lang="en-IN" sz="2000" dirty="0">
              <a:latin typeface="+mj-lt"/>
            </a:endParaRPr>
          </a:p>
        </p:txBody>
      </p:sp>
    </p:spTree>
    <p:extLst>
      <p:ext uri="{BB962C8B-B14F-4D97-AF65-F5344CB8AC3E}">
        <p14:creationId xmlns:p14="http://schemas.microsoft.com/office/powerpoint/2010/main" val="6165891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extBox 42">
            <a:extLst>
              <a:ext uri="{FF2B5EF4-FFF2-40B4-BE49-F238E27FC236}">
                <a16:creationId xmlns:a16="http://schemas.microsoft.com/office/drawing/2014/main" id="{B9C9DE32-73B3-46CB-A92C-971A245829E8}"/>
              </a:ext>
            </a:extLst>
          </p:cNvPr>
          <p:cNvSpPr txBox="1"/>
          <p:nvPr/>
        </p:nvSpPr>
        <p:spPr>
          <a:xfrm>
            <a:off x="561472" y="1126219"/>
            <a:ext cx="7523749" cy="4616648"/>
          </a:xfrm>
          <a:prstGeom prst="rect">
            <a:avLst/>
          </a:prstGeom>
          <a:noFill/>
        </p:spPr>
        <p:txBody>
          <a:bodyPr wrap="square" lIns="0" tIns="0" rIns="0" bIns="0" rtlCol="0">
            <a:spAutoFit/>
          </a:bodyPr>
          <a:lstStyle/>
          <a:p>
            <a:pPr marL="342900" indent="-342900">
              <a:lnSpc>
                <a:spcPct val="150000"/>
              </a:lnSpc>
              <a:buFont typeface="Wingdings" panose="05000000000000000000" pitchFamily="2" charset="2"/>
              <a:buChar char="Ø"/>
            </a:pPr>
            <a:r>
              <a:rPr lang="en-IN" sz="2000" spc="-70" dirty="0">
                <a:gradFill>
                  <a:gsLst>
                    <a:gs pos="2917">
                      <a:schemeClr val="bg2"/>
                    </a:gs>
                    <a:gs pos="95000">
                      <a:schemeClr val="bg2"/>
                    </a:gs>
                  </a:gsLst>
                  <a:lin ang="5400000" scaled="0"/>
                </a:gradFill>
              </a:rPr>
              <a:t>A solution for dynamically changing site structures</a:t>
            </a:r>
          </a:p>
          <a:p>
            <a:pPr marL="342900" indent="-342900">
              <a:lnSpc>
                <a:spcPct val="150000"/>
              </a:lnSpc>
              <a:buFont typeface="Wingdings" panose="05000000000000000000" pitchFamily="2" charset="2"/>
              <a:buChar char="Ø"/>
            </a:pPr>
            <a:r>
              <a:rPr lang="en-US" sz="2000" spc="-70" dirty="0">
                <a:gradFill>
                  <a:gsLst>
                    <a:gs pos="2917">
                      <a:schemeClr val="bg2"/>
                    </a:gs>
                    <a:gs pos="95000">
                      <a:schemeClr val="bg2"/>
                    </a:gs>
                  </a:gsLst>
                  <a:lin ang="5400000" scaled="0"/>
                </a:gradFill>
              </a:rPr>
              <a:t>Brings together related Team sites and Communication Sites</a:t>
            </a:r>
          </a:p>
          <a:p>
            <a:pPr marL="800082" lvl="1" indent="-342900">
              <a:lnSpc>
                <a:spcPct val="150000"/>
              </a:lnSpc>
              <a:buFont typeface="Wingdings" panose="05000000000000000000" pitchFamily="2" charset="2"/>
              <a:buChar char="§"/>
            </a:pPr>
            <a:r>
              <a:rPr lang="en-US" sz="2000" spc="-70" dirty="0">
                <a:gradFill>
                  <a:gsLst>
                    <a:gs pos="2917">
                      <a:schemeClr val="bg2"/>
                    </a:gs>
                    <a:gs pos="95000">
                      <a:schemeClr val="bg2"/>
                    </a:gs>
                  </a:gsLst>
                  <a:lin ang="5400000" scaled="0"/>
                </a:gradFill>
              </a:rPr>
              <a:t>Cross-site navigation / Global Navigation</a:t>
            </a:r>
          </a:p>
          <a:p>
            <a:pPr marL="800082" lvl="1" indent="-342900">
              <a:lnSpc>
                <a:spcPct val="150000"/>
              </a:lnSpc>
              <a:buFont typeface="Wingdings" panose="05000000000000000000" pitchFamily="2" charset="2"/>
              <a:buChar char="§"/>
            </a:pPr>
            <a:r>
              <a:rPr lang="en-US" sz="2000" spc="-70" dirty="0">
                <a:gradFill>
                  <a:gsLst>
                    <a:gs pos="2917">
                      <a:schemeClr val="bg2"/>
                    </a:gs>
                    <a:gs pos="95000">
                      <a:schemeClr val="bg2"/>
                    </a:gs>
                  </a:gsLst>
                  <a:lin ang="5400000" scaled="0"/>
                </a:gradFill>
              </a:rPr>
              <a:t>Common look and feel across sites (Theme)</a:t>
            </a:r>
          </a:p>
          <a:p>
            <a:pPr marL="800082" lvl="1" indent="-342900">
              <a:lnSpc>
                <a:spcPct val="150000"/>
              </a:lnSpc>
              <a:buFont typeface="Wingdings" panose="05000000000000000000" pitchFamily="2" charset="2"/>
              <a:buChar char="§"/>
            </a:pPr>
            <a:r>
              <a:rPr lang="en-US" sz="2000" spc="-70" dirty="0">
                <a:gradFill>
                  <a:gsLst>
                    <a:gs pos="2917">
                      <a:schemeClr val="bg2"/>
                    </a:gs>
                    <a:gs pos="95000">
                      <a:schemeClr val="bg2"/>
                    </a:gs>
                  </a:gsLst>
                  <a:lin ang="5400000" scaled="0"/>
                </a:gradFill>
              </a:rPr>
              <a:t>Logo</a:t>
            </a:r>
          </a:p>
          <a:p>
            <a:pPr marL="800082" lvl="1" indent="-342900">
              <a:lnSpc>
                <a:spcPct val="150000"/>
              </a:lnSpc>
              <a:buFont typeface="Wingdings" panose="05000000000000000000" pitchFamily="2" charset="2"/>
              <a:buChar char="§"/>
            </a:pPr>
            <a:r>
              <a:rPr lang="en-US" sz="2000" spc="-70" dirty="0">
                <a:gradFill>
                  <a:gsLst>
                    <a:gs pos="2917">
                      <a:schemeClr val="bg2"/>
                    </a:gs>
                    <a:gs pos="95000">
                      <a:schemeClr val="bg2"/>
                    </a:gs>
                  </a:gsLst>
                  <a:lin ang="5400000" scaled="0"/>
                </a:gradFill>
              </a:rPr>
              <a:t>Rollup News together</a:t>
            </a:r>
          </a:p>
          <a:p>
            <a:pPr marL="800082" lvl="1" indent="-342900">
              <a:lnSpc>
                <a:spcPct val="150000"/>
              </a:lnSpc>
              <a:buFont typeface="Wingdings" panose="05000000000000000000" pitchFamily="2" charset="2"/>
              <a:buChar char="§"/>
            </a:pPr>
            <a:r>
              <a:rPr lang="en-US" sz="2000" spc="-70" dirty="0">
                <a:gradFill>
                  <a:gsLst>
                    <a:gs pos="2917">
                      <a:schemeClr val="bg2"/>
                    </a:gs>
                    <a:gs pos="95000">
                      <a:schemeClr val="bg2"/>
                    </a:gs>
                  </a:gsLst>
                  <a:lin ang="5400000" scaled="0"/>
                </a:gradFill>
              </a:rPr>
              <a:t>Combines site activities</a:t>
            </a:r>
          </a:p>
          <a:p>
            <a:pPr marL="800082" lvl="1" indent="-342900">
              <a:lnSpc>
                <a:spcPct val="150000"/>
              </a:lnSpc>
              <a:buFont typeface="Wingdings" panose="05000000000000000000" pitchFamily="2" charset="2"/>
              <a:buChar char="§"/>
            </a:pPr>
            <a:r>
              <a:rPr lang="en-US" sz="2000" spc="-70" dirty="0">
                <a:gradFill>
                  <a:gsLst>
                    <a:gs pos="2917">
                      <a:schemeClr val="bg2"/>
                    </a:gs>
                    <a:gs pos="95000">
                      <a:schemeClr val="bg2"/>
                    </a:gs>
                  </a:gsLst>
                  <a:lin ang="5400000" scaled="0"/>
                </a:gradFill>
              </a:rPr>
              <a:t>Search across related sites</a:t>
            </a:r>
          </a:p>
          <a:p>
            <a:pPr marL="800082" lvl="1" indent="-342900">
              <a:lnSpc>
                <a:spcPct val="150000"/>
              </a:lnSpc>
              <a:buFont typeface="Wingdings" panose="05000000000000000000" pitchFamily="2" charset="2"/>
              <a:buChar char="§"/>
            </a:pPr>
            <a:r>
              <a:rPr lang="en-US" sz="2000" spc="-70" dirty="0">
                <a:gradFill>
                  <a:gsLst>
                    <a:gs pos="2917">
                      <a:schemeClr val="bg2"/>
                    </a:gs>
                    <a:gs pos="95000">
                      <a:schemeClr val="bg2"/>
                    </a:gs>
                  </a:gsLst>
                  <a:lin ang="5400000" scaled="0"/>
                </a:gradFill>
              </a:rPr>
              <a:t>Admin create Hub Sites and site owners associate/join the hub site. </a:t>
            </a:r>
            <a:endParaRPr lang="en-IN" sz="2000" spc="-70" dirty="0">
              <a:gradFill>
                <a:gsLst>
                  <a:gs pos="2917">
                    <a:schemeClr val="bg2"/>
                  </a:gs>
                  <a:gs pos="95000">
                    <a:schemeClr val="bg2"/>
                  </a:gs>
                </a:gsLst>
                <a:lin ang="5400000" scaled="0"/>
              </a:gradFill>
            </a:endParaRPr>
          </a:p>
        </p:txBody>
      </p:sp>
      <p:cxnSp>
        <p:nvCxnSpPr>
          <p:cNvPr id="40" name="Straight Connector 39">
            <a:extLst>
              <a:ext uri="{FF2B5EF4-FFF2-40B4-BE49-F238E27FC236}">
                <a16:creationId xmlns:a16="http://schemas.microsoft.com/office/drawing/2014/main" id="{591B6522-6A5D-4338-ACE6-B821D1AEBD50}"/>
              </a:ext>
            </a:extLst>
          </p:cNvPr>
          <p:cNvCxnSpPr>
            <a:cxnSpLocks/>
          </p:cNvCxnSpPr>
          <p:nvPr/>
        </p:nvCxnSpPr>
        <p:spPr>
          <a:xfrm>
            <a:off x="561473" y="794200"/>
            <a:ext cx="10764253" cy="0"/>
          </a:xfrm>
          <a:prstGeom prst="line">
            <a:avLst/>
          </a:prstGeom>
          <a:ln w="6032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2" name="Title 1">
            <a:extLst>
              <a:ext uri="{FF2B5EF4-FFF2-40B4-BE49-F238E27FC236}">
                <a16:creationId xmlns:a16="http://schemas.microsoft.com/office/drawing/2014/main" id="{343DA094-A837-46B2-A375-606F29D5F426}"/>
              </a:ext>
            </a:extLst>
          </p:cNvPr>
          <p:cNvSpPr>
            <a:spLocks noGrp="1"/>
          </p:cNvSpPr>
          <p:nvPr>
            <p:ph type="title"/>
          </p:nvPr>
        </p:nvSpPr>
        <p:spPr>
          <a:xfrm>
            <a:off x="561472" y="115784"/>
            <a:ext cx="10587791" cy="747897"/>
          </a:xfrm>
        </p:spPr>
        <p:txBody>
          <a:bodyPr/>
          <a:lstStyle/>
          <a:p>
            <a:r>
              <a:rPr lang="en-US" sz="3200" dirty="0"/>
              <a:t>SharePoint Hub Sites</a:t>
            </a:r>
            <a:endParaRPr lang="en-IN" sz="3900" dirty="0"/>
          </a:p>
        </p:txBody>
      </p:sp>
      <p:sp>
        <p:nvSpPr>
          <p:cNvPr id="44" name="Oval 43">
            <a:extLst>
              <a:ext uri="{FF2B5EF4-FFF2-40B4-BE49-F238E27FC236}">
                <a16:creationId xmlns:a16="http://schemas.microsoft.com/office/drawing/2014/main" id="{13F3D001-7B48-460A-9389-AC8D5166969D}"/>
              </a:ext>
            </a:extLst>
          </p:cNvPr>
          <p:cNvSpPr/>
          <p:nvPr/>
        </p:nvSpPr>
        <p:spPr bwMode="auto">
          <a:xfrm>
            <a:off x="8990053" y="1115423"/>
            <a:ext cx="926501" cy="853347"/>
          </a:xfrm>
          <a:prstGeom prst="ellipse">
            <a:avLst/>
          </a:prstGeom>
          <a:solidFill>
            <a:schemeClr val="tx2">
              <a:lumMod val="75000"/>
            </a:schemeClr>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694" rIns="0" bIns="45694" numCol="1" spcCol="0" rtlCol="0" fromWordArt="0" anchor="ctr" anchorCtr="0" forceAA="0" compatLnSpc="1">
            <a:prstTxWarp prst="textNoShape">
              <a:avLst/>
            </a:prstTxWarp>
            <a:noAutofit/>
          </a:bodyPr>
          <a:lstStyle/>
          <a:p>
            <a:pPr algn="ctr" defTabSz="913400" fontAlgn="base">
              <a:spcBef>
                <a:spcPct val="0"/>
              </a:spcBef>
              <a:spcAft>
                <a:spcPct val="0"/>
              </a:spcAft>
              <a:defRPr/>
            </a:pPr>
            <a:r>
              <a:rPr lang="en-US" sz="1200" b="1" kern="0" dirty="0">
                <a:solidFill>
                  <a:schemeClr val="bg1"/>
                </a:solidFill>
                <a:latin typeface="Arial" panose="020B0604020202020204" pitchFamily="34" charset="0"/>
                <a:cs typeface="Arial" panose="020B0604020202020204" pitchFamily="34" charset="0"/>
              </a:rPr>
              <a:t>Sales Report</a:t>
            </a:r>
          </a:p>
        </p:txBody>
      </p:sp>
      <p:sp>
        <p:nvSpPr>
          <p:cNvPr id="45" name="Oval 44">
            <a:extLst>
              <a:ext uri="{FF2B5EF4-FFF2-40B4-BE49-F238E27FC236}">
                <a16:creationId xmlns:a16="http://schemas.microsoft.com/office/drawing/2014/main" id="{6E24BBED-A6AE-431A-AF2B-E4D806FB81B5}"/>
              </a:ext>
            </a:extLst>
          </p:cNvPr>
          <p:cNvSpPr/>
          <p:nvPr/>
        </p:nvSpPr>
        <p:spPr bwMode="auto">
          <a:xfrm>
            <a:off x="10810832" y="2879051"/>
            <a:ext cx="926501" cy="853347"/>
          </a:xfrm>
          <a:prstGeom prst="ellipse">
            <a:avLst/>
          </a:prstGeom>
          <a:solidFill>
            <a:schemeClr val="tx2">
              <a:lumMod val="75000"/>
            </a:schemeClr>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694" rIns="0" bIns="45694" numCol="1" spcCol="0" rtlCol="0" fromWordArt="0" anchor="ctr" anchorCtr="0" forceAA="0" compatLnSpc="1">
            <a:prstTxWarp prst="textNoShape">
              <a:avLst/>
            </a:prstTxWarp>
            <a:noAutofit/>
          </a:bodyPr>
          <a:lstStyle/>
          <a:p>
            <a:pPr algn="ctr" defTabSz="913400" fontAlgn="base">
              <a:spcBef>
                <a:spcPct val="0"/>
              </a:spcBef>
              <a:spcAft>
                <a:spcPct val="0"/>
              </a:spcAft>
              <a:defRPr/>
            </a:pPr>
            <a:r>
              <a:rPr lang="en-US" sz="1200" b="1" kern="0" dirty="0">
                <a:solidFill>
                  <a:schemeClr val="bg1"/>
                </a:solidFill>
                <a:latin typeface="Arial" panose="020B0604020202020204" pitchFamily="34" charset="0"/>
                <a:cs typeface="Arial" panose="020B0604020202020204" pitchFamily="34" charset="0"/>
              </a:rPr>
              <a:t>Regional sales</a:t>
            </a:r>
          </a:p>
        </p:txBody>
      </p:sp>
      <p:sp>
        <p:nvSpPr>
          <p:cNvPr id="46" name="Oval 45">
            <a:extLst>
              <a:ext uri="{FF2B5EF4-FFF2-40B4-BE49-F238E27FC236}">
                <a16:creationId xmlns:a16="http://schemas.microsoft.com/office/drawing/2014/main" id="{F1299560-D269-4D7C-AFA8-2DDD6120D098}"/>
              </a:ext>
            </a:extLst>
          </p:cNvPr>
          <p:cNvSpPr/>
          <p:nvPr/>
        </p:nvSpPr>
        <p:spPr bwMode="auto">
          <a:xfrm>
            <a:off x="8293768" y="2688648"/>
            <a:ext cx="1120488" cy="917755"/>
          </a:xfrm>
          <a:prstGeom prst="ellipse">
            <a:avLst/>
          </a:prstGeom>
          <a:solidFill>
            <a:schemeClr val="tx2">
              <a:lumMod val="75000"/>
            </a:schemeClr>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694" rIns="0" bIns="45694" numCol="1" spcCol="0" rtlCol="0" fromWordArt="0" anchor="ctr" anchorCtr="0" forceAA="0" compatLnSpc="1">
            <a:prstTxWarp prst="textNoShape">
              <a:avLst/>
            </a:prstTxWarp>
            <a:noAutofit/>
          </a:bodyPr>
          <a:lstStyle/>
          <a:p>
            <a:pPr algn="ctr" defTabSz="913400" fontAlgn="base">
              <a:spcBef>
                <a:spcPct val="0"/>
              </a:spcBef>
              <a:spcAft>
                <a:spcPct val="0"/>
              </a:spcAft>
              <a:defRPr/>
            </a:pPr>
            <a:r>
              <a:rPr lang="en-US" sz="1200" b="1" kern="0" dirty="0">
                <a:solidFill>
                  <a:schemeClr val="bg1"/>
                </a:solidFill>
                <a:latin typeface="Arial" panose="020B0604020202020204" pitchFamily="34" charset="0"/>
                <a:cs typeface="Arial" panose="020B0604020202020204" pitchFamily="34" charset="0"/>
              </a:rPr>
              <a:t>Customer Report</a:t>
            </a:r>
          </a:p>
        </p:txBody>
      </p:sp>
      <p:sp>
        <p:nvSpPr>
          <p:cNvPr id="47" name="Oval 46">
            <a:extLst>
              <a:ext uri="{FF2B5EF4-FFF2-40B4-BE49-F238E27FC236}">
                <a16:creationId xmlns:a16="http://schemas.microsoft.com/office/drawing/2014/main" id="{F8A86384-9612-48AB-B2CA-E67B80D15E5D}"/>
              </a:ext>
            </a:extLst>
          </p:cNvPr>
          <p:cNvSpPr/>
          <p:nvPr/>
        </p:nvSpPr>
        <p:spPr bwMode="auto">
          <a:xfrm>
            <a:off x="9501150" y="3606403"/>
            <a:ext cx="1097405" cy="929983"/>
          </a:xfrm>
          <a:prstGeom prst="ellipse">
            <a:avLst/>
          </a:prstGeom>
          <a:solidFill>
            <a:schemeClr val="tx2">
              <a:lumMod val="75000"/>
            </a:schemeClr>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694" rIns="0" bIns="45694" numCol="1" spcCol="0" rtlCol="0" fromWordArt="0" anchor="ctr" anchorCtr="0" forceAA="0" compatLnSpc="1">
            <a:prstTxWarp prst="textNoShape">
              <a:avLst/>
            </a:prstTxWarp>
            <a:noAutofit/>
          </a:bodyPr>
          <a:lstStyle/>
          <a:p>
            <a:pPr algn="ctr" defTabSz="913400" fontAlgn="base">
              <a:spcBef>
                <a:spcPct val="0"/>
              </a:spcBef>
              <a:spcAft>
                <a:spcPct val="0"/>
              </a:spcAft>
              <a:defRPr/>
            </a:pPr>
            <a:r>
              <a:rPr lang="en-US" sz="1200" b="1" kern="0" dirty="0">
                <a:solidFill>
                  <a:schemeClr val="bg1"/>
                </a:solidFill>
                <a:latin typeface="Arial" panose="020B0604020202020204" pitchFamily="34" charset="0"/>
                <a:cs typeface="Arial" panose="020B0604020202020204" pitchFamily="34" charset="0"/>
              </a:rPr>
              <a:t>Feedback</a:t>
            </a:r>
          </a:p>
        </p:txBody>
      </p:sp>
      <p:sp>
        <p:nvSpPr>
          <p:cNvPr id="48" name="Oval 47">
            <a:extLst>
              <a:ext uri="{FF2B5EF4-FFF2-40B4-BE49-F238E27FC236}">
                <a16:creationId xmlns:a16="http://schemas.microsoft.com/office/drawing/2014/main" id="{3B1F1030-87E0-4C55-BB13-2C44E6A49406}"/>
              </a:ext>
            </a:extLst>
          </p:cNvPr>
          <p:cNvSpPr/>
          <p:nvPr/>
        </p:nvSpPr>
        <p:spPr bwMode="auto">
          <a:xfrm>
            <a:off x="9672054" y="2349934"/>
            <a:ext cx="926501" cy="853347"/>
          </a:xfrm>
          <a:prstGeom prst="ellipse">
            <a:avLst/>
          </a:prstGeom>
          <a:solidFill>
            <a:schemeClr val="tx2">
              <a:lumMod val="75000"/>
            </a:schemeClr>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694" rIns="0" bIns="45694" numCol="1" spcCol="0" rtlCol="0" fromWordArt="0" anchor="ctr" anchorCtr="0" forceAA="0" compatLnSpc="1">
            <a:prstTxWarp prst="textNoShape">
              <a:avLst/>
            </a:prstTxWarp>
            <a:noAutofit/>
          </a:bodyPr>
          <a:lstStyle/>
          <a:p>
            <a:pPr algn="ctr" defTabSz="913400" fontAlgn="base">
              <a:spcBef>
                <a:spcPct val="0"/>
              </a:spcBef>
              <a:spcAft>
                <a:spcPct val="0"/>
              </a:spcAft>
              <a:defRPr/>
            </a:pPr>
            <a:r>
              <a:rPr lang="en-US" sz="1200" b="1" kern="0" dirty="0">
                <a:solidFill>
                  <a:schemeClr val="bg1"/>
                </a:solidFill>
                <a:latin typeface="Arial" panose="020B0604020202020204" pitchFamily="34" charset="0"/>
                <a:cs typeface="Arial" panose="020B0604020202020204" pitchFamily="34" charset="0"/>
              </a:rPr>
              <a:t>Sales</a:t>
            </a:r>
          </a:p>
        </p:txBody>
      </p:sp>
      <p:cxnSp>
        <p:nvCxnSpPr>
          <p:cNvPr id="49" name="Straight Connector 48">
            <a:extLst>
              <a:ext uri="{FF2B5EF4-FFF2-40B4-BE49-F238E27FC236}">
                <a16:creationId xmlns:a16="http://schemas.microsoft.com/office/drawing/2014/main" id="{0A78E034-C6C7-4DFC-9467-DFEC18F0B62D}"/>
              </a:ext>
            </a:extLst>
          </p:cNvPr>
          <p:cNvCxnSpPr>
            <a:cxnSpLocks/>
            <a:stCxn id="44" idx="5"/>
          </p:cNvCxnSpPr>
          <p:nvPr/>
        </p:nvCxnSpPr>
        <p:spPr>
          <a:xfrm>
            <a:off x="9780871" y="1843800"/>
            <a:ext cx="208293" cy="551642"/>
          </a:xfrm>
          <a:prstGeom prst="line">
            <a:avLst/>
          </a:prstGeom>
          <a:ln w="25400">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221259D3-9DF0-449A-A193-2DF463BA9968}"/>
              </a:ext>
            </a:extLst>
          </p:cNvPr>
          <p:cNvCxnSpPr>
            <a:endCxn id="48" idx="7"/>
          </p:cNvCxnSpPr>
          <p:nvPr/>
        </p:nvCxnSpPr>
        <p:spPr>
          <a:xfrm flipH="1">
            <a:off x="10462872" y="2252743"/>
            <a:ext cx="358260" cy="222161"/>
          </a:xfrm>
          <a:prstGeom prst="line">
            <a:avLst/>
          </a:prstGeom>
          <a:ln w="25400">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3FAD9935-77F4-400D-A54A-D2AE690643DE}"/>
              </a:ext>
            </a:extLst>
          </p:cNvPr>
          <p:cNvCxnSpPr>
            <a:stCxn id="46" idx="6"/>
          </p:cNvCxnSpPr>
          <p:nvPr/>
        </p:nvCxnSpPr>
        <p:spPr>
          <a:xfrm flipV="1">
            <a:off x="9414256" y="2879051"/>
            <a:ext cx="257798" cy="268475"/>
          </a:xfrm>
          <a:prstGeom prst="line">
            <a:avLst/>
          </a:prstGeom>
          <a:ln w="25400">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4" name="Oval 53">
            <a:extLst>
              <a:ext uri="{FF2B5EF4-FFF2-40B4-BE49-F238E27FC236}">
                <a16:creationId xmlns:a16="http://schemas.microsoft.com/office/drawing/2014/main" id="{9995A344-4F80-4BA8-B531-E494E1753F9C}"/>
              </a:ext>
            </a:extLst>
          </p:cNvPr>
          <p:cNvSpPr/>
          <p:nvPr/>
        </p:nvSpPr>
        <p:spPr bwMode="auto">
          <a:xfrm>
            <a:off x="10710187" y="1544713"/>
            <a:ext cx="926501" cy="853347"/>
          </a:xfrm>
          <a:prstGeom prst="ellipse">
            <a:avLst/>
          </a:prstGeom>
          <a:solidFill>
            <a:schemeClr val="tx2">
              <a:lumMod val="75000"/>
            </a:schemeClr>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694" rIns="0" bIns="45694" numCol="1" spcCol="0" rtlCol="0" fromWordArt="0" anchor="ctr" anchorCtr="0" forceAA="0" compatLnSpc="1">
            <a:prstTxWarp prst="textNoShape">
              <a:avLst/>
            </a:prstTxWarp>
            <a:noAutofit/>
          </a:bodyPr>
          <a:lstStyle/>
          <a:p>
            <a:pPr algn="ctr" defTabSz="913400" fontAlgn="base">
              <a:spcBef>
                <a:spcPct val="0"/>
              </a:spcBef>
              <a:spcAft>
                <a:spcPct val="0"/>
              </a:spcAft>
              <a:defRPr/>
            </a:pPr>
            <a:r>
              <a:rPr lang="en-US" sz="1200" b="1" kern="0" dirty="0">
                <a:solidFill>
                  <a:schemeClr val="bg1"/>
                </a:solidFill>
                <a:latin typeface="Arial" panose="020B0604020202020204" pitchFamily="34" charset="0"/>
                <a:cs typeface="Arial" panose="020B0604020202020204" pitchFamily="34" charset="0"/>
              </a:rPr>
              <a:t>Yearly Report</a:t>
            </a:r>
          </a:p>
        </p:txBody>
      </p:sp>
      <p:cxnSp>
        <p:nvCxnSpPr>
          <p:cNvPr id="55" name="Straight Connector 54">
            <a:extLst>
              <a:ext uri="{FF2B5EF4-FFF2-40B4-BE49-F238E27FC236}">
                <a16:creationId xmlns:a16="http://schemas.microsoft.com/office/drawing/2014/main" id="{8AD368A1-3156-492D-ACF1-63227453CF46}"/>
              </a:ext>
            </a:extLst>
          </p:cNvPr>
          <p:cNvCxnSpPr/>
          <p:nvPr/>
        </p:nvCxnSpPr>
        <p:spPr>
          <a:xfrm flipH="1" flipV="1">
            <a:off x="10535736" y="3066574"/>
            <a:ext cx="347960" cy="227414"/>
          </a:xfrm>
          <a:prstGeom prst="line">
            <a:avLst/>
          </a:prstGeom>
          <a:ln w="25400">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568BC982-98EF-46CC-82F0-FEFBAA0BC996}"/>
              </a:ext>
            </a:extLst>
          </p:cNvPr>
          <p:cNvCxnSpPr/>
          <p:nvPr/>
        </p:nvCxnSpPr>
        <p:spPr>
          <a:xfrm flipV="1">
            <a:off x="10122717" y="3191544"/>
            <a:ext cx="85452" cy="403122"/>
          </a:xfrm>
          <a:prstGeom prst="line">
            <a:avLst/>
          </a:prstGeom>
          <a:ln w="25400">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8277413"/>
      </p:ext>
    </p:extLst>
  </p:cSld>
  <p:clrMapOvr>
    <a:masterClrMapping/>
  </p:clrMapOvr>
</p:sld>
</file>

<file path=ppt/theme/theme1.xml><?xml version="1.0" encoding="utf-8"?>
<a:theme xmlns:a="http://schemas.openxmlformats.org/drawingml/2006/main" name="5-30055_SharePoint Template 2012 - 16x9 - White Background">
  <a:themeElements>
    <a:clrScheme name="Custom 2">
      <a:dk1>
        <a:srgbClr val="333333"/>
      </a:dk1>
      <a:lt1>
        <a:srgbClr val="FFFFFF"/>
      </a:lt1>
      <a:dk2>
        <a:srgbClr val="91BCE3"/>
      </a:dk2>
      <a:lt2>
        <a:srgbClr val="393939"/>
      </a:lt2>
      <a:accent1>
        <a:srgbClr val="C8302D"/>
      </a:accent1>
      <a:accent2>
        <a:srgbClr val="FDCD15"/>
      </a:accent2>
      <a:accent3>
        <a:srgbClr val="1B61AE"/>
      </a:accent3>
      <a:accent4>
        <a:srgbClr val="548E37"/>
      </a:accent4>
      <a:accent5>
        <a:srgbClr val="E6E6E6"/>
      </a:accent5>
      <a:accent6>
        <a:srgbClr val="2E6CAF"/>
      </a:accent6>
      <a:hlink>
        <a:srgbClr val="2E6CAF"/>
      </a:hlink>
      <a:folHlink>
        <a:srgbClr val="2E6CA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SPSSTHLMTemplate.potx" id="{1935E174-DD09-4FD8-BCCB-5EF0236D94B1}" vid="{63A127E0-374A-497D-B362-CDFE0ACC33A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2D09E24228864C498FAF821E4A497301" ma:contentTypeVersion="0" ma:contentTypeDescription="Create a new document." ma:contentTypeScope="" ma:versionID="984fee8704a50c0447e1665a29d225e7">
  <xsd:schema xmlns:xsd="http://www.w3.org/2001/XMLSchema" xmlns:xs="http://www.w3.org/2001/XMLSchema" xmlns:p="http://schemas.microsoft.com/office/2006/metadata/properties" targetNamespace="http://schemas.microsoft.com/office/2006/metadata/properties" ma:root="true" ma:fieldsID="d15787acf22db4e4c0ac8b858fca6407">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11B7A3C-C0D4-4597-8E5A-7342A0BBF280}">
  <ds:schemaRefs>
    <ds:schemaRef ds:uri="http://schemas.microsoft.com/sharepoint/v3/contenttype/forms"/>
  </ds:schemaRefs>
</ds:datastoreItem>
</file>

<file path=customXml/itemProps2.xml><?xml version="1.0" encoding="utf-8"?>
<ds:datastoreItem xmlns:ds="http://schemas.openxmlformats.org/officeDocument/2006/customXml" ds:itemID="{7C521726-F855-4E21-981C-7AED17A42AB4}">
  <ds:schemaRefs>
    <ds:schemaRef ds:uri="http://purl.org/dc/elements/1.1/"/>
    <ds:schemaRef ds:uri="http://schemas.microsoft.com/office/2006/metadata/properties"/>
    <ds:schemaRef ds:uri="http://schemas.microsoft.com/office/2006/documentManagement/types"/>
    <ds:schemaRef ds:uri="http://purl.org/dc/terms/"/>
    <ds:schemaRef ds:uri="http://schemas.openxmlformats.org/package/2006/metadata/core-properties"/>
    <ds:schemaRef ds:uri="http://purl.org/dc/dcmitype/"/>
    <ds:schemaRef ds:uri="http://schemas.microsoft.com/office/infopath/2007/PartnerControls"/>
    <ds:schemaRef ds:uri="http://www.w3.org/XML/1998/namespace"/>
  </ds:schemaRefs>
</ds:datastoreItem>
</file>

<file path=customXml/itemProps3.xml><?xml version="1.0" encoding="utf-8"?>
<ds:datastoreItem xmlns:ds="http://schemas.openxmlformats.org/officeDocument/2006/customXml" ds:itemID="{162242B8-D109-4FE8-9000-541732B96A1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
  <TotalTime>0</TotalTime>
  <Words>5514</Words>
  <Application>Microsoft Office PowerPoint</Application>
  <PresentationFormat>Widescreen</PresentationFormat>
  <Paragraphs>429</Paragraphs>
  <Slides>31</Slides>
  <Notes>31</Notes>
  <HiddenSlides>3</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31</vt:i4>
      </vt:variant>
    </vt:vector>
  </HeadingPairs>
  <TitlesOfParts>
    <vt:vector size="41" baseType="lpstr">
      <vt:lpstr>Arial</vt:lpstr>
      <vt:lpstr>Calibri</vt:lpstr>
      <vt:lpstr>Consolas</vt:lpstr>
      <vt:lpstr>Segoe Pro Light</vt:lpstr>
      <vt:lpstr>Segoe UI</vt:lpstr>
      <vt:lpstr>Segoe UI Light</vt:lpstr>
      <vt:lpstr>Segoe UI Semibold</vt:lpstr>
      <vt:lpstr>Segoe UI Semilight</vt:lpstr>
      <vt:lpstr>Wingdings</vt:lpstr>
      <vt:lpstr>5-30055_SharePoint Template 2012 - 16x9 - White Background</vt:lpstr>
      <vt:lpstr>PowerPoint Presentation</vt:lpstr>
      <vt:lpstr>PowerPoint Presentation</vt:lpstr>
      <vt:lpstr>PowerPoint Presentation</vt:lpstr>
      <vt:lpstr>WiFi Keys for Attendees</vt:lpstr>
      <vt:lpstr>Agenda</vt:lpstr>
      <vt:lpstr>Where we come from </vt:lpstr>
      <vt:lpstr>Where we are – Modern Experience </vt:lpstr>
      <vt:lpstr>Why do we need SharePoint Hub Sites</vt:lpstr>
      <vt:lpstr>SharePoint Hub Sites</vt:lpstr>
      <vt:lpstr>SharePoint Hub Sites – Quick Example</vt:lpstr>
      <vt:lpstr>A dynamic, ever-changing digital workplace</vt:lpstr>
      <vt:lpstr>A dynamic, ever-changing digital workplace</vt:lpstr>
      <vt:lpstr>Global Navigation</vt:lpstr>
      <vt:lpstr>Logo and Site Theme</vt:lpstr>
      <vt:lpstr>News Rollup</vt:lpstr>
      <vt:lpstr>Highlighted Content Webpart </vt:lpstr>
      <vt:lpstr>Search</vt:lpstr>
      <vt:lpstr>Security</vt:lpstr>
      <vt:lpstr>Demo – Creating a Hub Site</vt:lpstr>
      <vt:lpstr>Demo – Hub site settings</vt:lpstr>
      <vt:lpstr>Demo – Associate sites with Hub sites</vt:lpstr>
      <vt:lpstr>Mobile Support</vt:lpstr>
      <vt:lpstr>SharePoint Conference 2018 Updates</vt:lpstr>
      <vt:lpstr>FAQs</vt:lpstr>
      <vt:lpstr>Summary</vt:lpstr>
      <vt:lpstr>QUESTIONS &amp; ANSWERS</vt:lpstr>
      <vt:lpstr>PowerPoint Presentation</vt:lpstr>
      <vt:lpstr>Raffle</vt:lpstr>
      <vt:lpstr>Office 365 for IT Pros</vt:lpstr>
      <vt:lpstr>PowerPoint Presentation</vt:lpstr>
      <vt:lpstr>Raffle</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2015-02-16T12:40:18Z</dcterms:created>
  <dcterms:modified xsi:type="dcterms:W3CDTF">2018-06-11T08:16:35Z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0x0101002D09E24228864C498FAF821E4A497301</vt:lpwstr>
  </property>
  <property fmtid="{D5CDD505-2E9C-101B-9397-08002B2CF9AE}" pid="3" name="MSIP_Label_7f344d2b-288e-438b-b6c6-2c070d1fd604_Enabled">
    <vt:lpwstr>True</vt:lpwstr>
  </property>
  <property fmtid="{D5CDD505-2E9C-101B-9397-08002B2CF9AE}" pid="4" name="MSIP_Label_7f344d2b-288e-438b-b6c6-2c070d1fd604_SiteId">
    <vt:lpwstr>b77b8abd-f967-4d16-bdb7-bbe2bcb5212e</vt:lpwstr>
  </property>
  <property fmtid="{D5CDD505-2E9C-101B-9397-08002B2CF9AE}" pid="5" name="MSIP_Label_7f344d2b-288e-438b-b6c6-2c070d1fd604_Ref">
    <vt:lpwstr>https://api.informationprotection.azure.com/api/b77b8abd-f967-4d16-bdb7-bbe2bcb5212e</vt:lpwstr>
  </property>
  <property fmtid="{D5CDD505-2E9C-101B-9397-08002B2CF9AE}" pid="6" name="MSIP_Label_7f344d2b-288e-438b-b6c6-2c070d1fd604_Owner">
    <vt:lpwstr>juancarlos.gonzalez@zertia.es</vt:lpwstr>
  </property>
  <property fmtid="{D5CDD505-2E9C-101B-9397-08002B2CF9AE}" pid="7" name="MSIP_Label_7f344d2b-288e-438b-b6c6-2c070d1fd604_SetDate">
    <vt:lpwstr>2018-05-05T23:50:51.7183902+02:00</vt:lpwstr>
  </property>
  <property fmtid="{D5CDD505-2E9C-101B-9397-08002B2CF9AE}" pid="8" name="MSIP_Label_7f344d2b-288e-438b-b6c6-2c070d1fd604_Name">
    <vt:lpwstr>General</vt:lpwstr>
  </property>
  <property fmtid="{D5CDD505-2E9C-101B-9397-08002B2CF9AE}" pid="9" name="MSIP_Label_7f344d2b-288e-438b-b6c6-2c070d1fd604_Application">
    <vt:lpwstr>Microsoft Azure Information Protection</vt:lpwstr>
  </property>
  <property fmtid="{D5CDD505-2E9C-101B-9397-08002B2CF9AE}" pid="10" name="MSIP_Label_7f344d2b-288e-438b-b6c6-2c070d1fd604_Extended_MSFT_Method">
    <vt:lpwstr>Automatic</vt:lpwstr>
  </property>
  <property fmtid="{D5CDD505-2E9C-101B-9397-08002B2CF9AE}" pid="11" name="Sensitivity">
    <vt:lpwstr>General</vt:lpwstr>
  </property>
</Properties>
</file>